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64"/>
  </p:notesMasterIdLst>
  <p:sldIdLst>
    <p:sldId id="266" r:id="rId2"/>
    <p:sldId id="268" r:id="rId3"/>
    <p:sldId id="315" r:id="rId4"/>
    <p:sldId id="361" r:id="rId5"/>
    <p:sldId id="311" r:id="rId6"/>
    <p:sldId id="310" r:id="rId7"/>
    <p:sldId id="287" r:id="rId8"/>
    <p:sldId id="270" r:id="rId9"/>
    <p:sldId id="316" r:id="rId10"/>
    <p:sldId id="286" r:id="rId11"/>
    <p:sldId id="317" r:id="rId12"/>
    <p:sldId id="318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32" r:id="rId23"/>
    <p:sldId id="368" r:id="rId24"/>
    <p:sldId id="365" r:id="rId25"/>
    <p:sldId id="366" r:id="rId26"/>
    <p:sldId id="367" r:id="rId27"/>
    <p:sldId id="369" r:id="rId28"/>
    <p:sldId id="370" r:id="rId29"/>
    <p:sldId id="371" r:id="rId30"/>
    <p:sldId id="372" r:id="rId31"/>
    <p:sldId id="378" r:id="rId32"/>
    <p:sldId id="337" r:id="rId33"/>
    <p:sldId id="339" r:id="rId34"/>
    <p:sldId id="380" r:id="rId35"/>
    <p:sldId id="377" r:id="rId36"/>
    <p:sldId id="333" r:id="rId37"/>
    <p:sldId id="334" r:id="rId38"/>
    <p:sldId id="335" r:id="rId39"/>
    <p:sldId id="376" r:id="rId40"/>
    <p:sldId id="375" r:id="rId41"/>
    <p:sldId id="374" r:id="rId42"/>
    <p:sldId id="381" r:id="rId43"/>
    <p:sldId id="382" r:id="rId44"/>
    <p:sldId id="341" r:id="rId45"/>
    <p:sldId id="342" r:id="rId46"/>
    <p:sldId id="343" r:id="rId47"/>
    <p:sldId id="345" r:id="rId48"/>
    <p:sldId id="383" r:id="rId49"/>
    <p:sldId id="346" r:id="rId50"/>
    <p:sldId id="347" r:id="rId51"/>
    <p:sldId id="319" r:id="rId52"/>
    <p:sldId id="329" r:id="rId53"/>
    <p:sldId id="362" r:id="rId54"/>
    <p:sldId id="363" r:id="rId55"/>
    <p:sldId id="364" r:id="rId56"/>
    <p:sldId id="330" r:id="rId57"/>
    <p:sldId id="331" r:id="rId58"/>
    <p:sldId id="314" r:id="rId59"/>
    <p:sldId id="348" r:id="rId60"/>
    <p:sldId id="360" r:id="rId61"/>
    <p:sldId id="384" r:id="rId62"/>
    <p:sldId id="309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0"/>
  </p:normalViewPr>
  <p:slideViewPr>
    <p:cSldViewPr>
      <p:cViewPr varScale="1">
        <p:scale>
          <a:sx n="79" d="100"/>
          <a:sy n="79" d="100"/>
        </p:scale>
        <p:origin x="1435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0E0FA2-584F-45CC-BCA6-07D59CAE817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A829C4-2854-41EC-9218-06C47ACD2EB8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>
            <a:lnSpc>
              <a:spcPct val="150000"/>
            </a:lnSpc>
          </a:pP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Детям сложно проанализировать свои переживания и свое отношение к школьному обучению.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205877-4911-440B-B6EA-22CA60EE9B80}" type="parTrans" cxnId="{E6EE6AEF-0CB9-4219-9D85-7C51F152C009}">
      <dgm:prSet/>
      <dgm:spPr/>
      <dgm:t>
        <a:bodyPr/>
        <a:lstStyle/>
        <a:p>
          <a:endParaRPr lang="ru-RU"/>
        </a:p>
      </dgm:t>
    </dgm:pt>
    <dgm:pt modelId="{C1B7E6EA-016D-4283-8EC2-CE7981FE0832}" type="sibTrans" cxnId="{E6EE6AEF-0CB9-4219-9D85-7C51F152C009}">
      <dgm:prSet/>
      <dgm:spPr/>
      <dgm:t>
        <a:bodyPr/>
        <a:lstStyle/>
        <a:p>
          <a:endParaRPr lang="ru-RU"/>
        </a:p>
      </dgm:t>
    </dgm:pt>
    <dgm:pt modelId="{BDD1D180-DB6E-4F80-9209-5CF9E2390729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>
            <a:lnSpc>
              <a:spcPct val="150000"/>
            </a:lnSpc>
          </a:pP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Незрелость регуляторных функций, затруднено произвольное поведение, память, речь.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07A158-BA2D-49C3-9C56-E0884778C40D}" type="parTrans" cxnId="{8958AC87-8CD7-423C-86C1-340A0801C603}">
      <dgm:prSet/>
      <dgm:spPr/>
      <dgm:t>
        <a:bodyPr/>
        <a:lstStyle/>
        <a:p>
          <a:endParaRPr lang="ru-RU"/>
        </a:p>
      </dgm:t>
    </dgm:pt>
    <dgm:pt modelId="{7B6A07F2-4486-4184-B8AD-E6802D62FFF0}" type="sibTrans" cxnId="{8958AC87-8CD7-423C-86C1-340A0801C603}">
      <dgm:prSet/>
      <dgm:spPr/>
      <dgm:t>
        <a:bodyPr/>
        <a:lstStyle/>
        <a:p>
          <a:endParaRPr lang="ru-RU"/>
        </a:p>
      </dgm:t>
    </dgm:pt>
    <dgm:pt modelId="{303F3D5D-CEEE-4A62-A04C-5BCFE98B3668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>
            <a:lnSpc>
              <a:spcPct val="150000"/>
            </a:lnSpc>
          </a:pP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Появляются страхи тревоги, неуверенность.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411109-CF99-4412-8463-A21AEB9F26C1}" type="parTrans" cxnId="{0809C3E0-B123-4B30-AE87-CD1DEDAB44DD}">
      <dgm:prSet/>
      <dgm:spPr/>
      <dgm:t>
        <a:bodyPr/>
        <a:lstStyle/>
        <a:p>
          <a:endParaRPr lang="ru-RU"/>
        </a:p>
      </dgm:t>
    </dgm:pt>
    <dgm:pt modelId="{A3FA3695-BB17-4640-9DC6-A9967310E0E5}" type="sibTrans" cxnId="{0809C3E0-B123-4B30-AE87-CD1DEDAB44DD}">
      <dgm:prSet/>
      <dgm:spPr/>
      <dgm:t>
        <a:bodyPr/>
        <a:lstStyle/>
        <a:p>
          <a:endParaRPr lang="ru-RU"/>
        </a:p>
      </dgm:t>
    </dgm:pt>
    <dgm:pt modelId="{38026CC2-8A83-45EF-8320-D146258D9692}" type="pres">
      <dgm:prSet presAssocID="{A60E0FA2-584F-45CC-BCA6-07D59CAE817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38280D-1786-47D9-B459-A4A737E9FB6C}" type="pres">
      <dgm:prSet presAssocID="{E4A829C4-2854-41EC-9218-06C47ACD2EB8}" presName="parentLin" presStyleCnt="0"/>
      <dgm:spPr/>
    </dgm:pt>
    <dgm:pt modelId="{6C512844-D36C-453D-AB8D-96EEB57AB149}" type="pres">
      <dgm:prSet presAssocID="{E4A829C4-2854-41EC-9218-06C47ACD2EB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FCDD77B-AC3C-4ECC-A781-399DB0B3909E}" type="pres">
      <dgm:prSet presAssocID="{E4A829C4-2854-41EC-9218-06C47ACD2EB8}" presName="parentText" presStyleLbl="node1" presStyleIdx="0" presStyleCnt="3" custScaleX="139038" custScaleY="68703" custLinFactNeighborX="-49266" custLinFactNeighborY="254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CA14B5-C162-4676-941B-A00C7AD2B882}" type="pres">
      <dgm:prSet presAssocID="{E4A829C4-2854-41EC-9218-06C47ACD2EB8}" presName="negativeSpace" presStyleCnt="0"/>
      <dgm:spPr/>
    </dgm:pt>
    <dgm:pt modelId="{AB659D00-2106-44CF-9BBB-8553500DE038}" type="pres">
      <dgm:prSet presAssocID="{E4A829C4-2854-41EC-9218-06C47ACD2EB8}" presName="childText" presStyleLbl="conFgAcc1" presStyleIdx="0" presStyleCnt="3">
        <dgm:presLayoutVars>
          <dgm:bulletEnabled val="1"/>
        </dgm:presLayoutVars>
      </dgm:prSet>
      <dgm:spPr/>
    </dgm:pt>
    <dgm:pt modelId="{E9AF6F1D-F9F9-44F0-B0AE-A493353D7A45}" type="pres">
      <dgm:prSet presAssocID="{C1B7E6EA-016D-4283-8EC2-CE7981FE0832}" presName="spaceBetweenRectangles" presStyleCnt="0"/>
      <dgm:spPr/>
    </dgm:pt>
    <dgm:pt modelId="{115FEE76-7CC0-4FEA-A120-90001E98A4A5}" type="pres">
      <dgm:prSet presAssocID="{BDD1D180-DB6E-4F80-9209-5CF9E2390729}" presName="parentLin" presStyleCnt="0"/>
      <dgm:spPr/>
    </dgm:pt>
    <dgm:pt modelId="{B87AA104-04E7-449C-A2D5-36C4A4154AD3}" type="pres">
      <dgm:prSet presAssocID="{BDD1D180-DB6E-4F80-9209-5CF9E239072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08BCCD9-BAB8-475E-A2B9-DB8F8153B0E2}" type="pres">
      <dgm:prSet presAssocID="{BDD1D180-DB6E-4F80-9209-5CF9E2390729}" presName="parentText" presStyleLbl="node1" presStyleIdx="1" presStyleCnt="3" custScaleX="136198" custScaleY="50204" custLinFactNeighborX="-49464" custLinFactNeighborY="76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83B61F-A131-4FB0-91EB-52EFB37FA3E2}" type="pres">
      <dgm:prSet presAssocID="{BDD1D180-DB6E-4F80-9209-5CF9E2390729}" presName="negativeSpace" presStyleCnt="0"/>
      <dgm:spPr/>
    </dgm:pt>
    <dgm:pt modelId="{C085782C-8598-4512-B227-5D39ED44DC31}" type="pres">
      <dgm:prSet presAssocID="{BDD1D180-DB6E-4F80-9209-5CF9E2390729}" presName="childText" presStyleLbl="conFgAcc1" presStyleIdx="1" presStyleCnt="3" custLinFactNeighborY="-54644">
        <dgm:presLayoutVars>
          <dgm:bulletEnabled val="1"/>
        </dgm:presLayoutVars>
      </dgm:prSet>
      <dgm:spPr/>
    </dgm:pt>
    <dgm:pt modelId="{0F7262B5-21CD-425E-B415-FD2FC8CBAB90}" type="pres">
      <dgm:prSet presAssocID="{7B6A07F2-4486-4184-B8AD-E6802D62FFF0}" presName="spaceBetweenRectangles" presStyleCnt="0"/>
      <dgm:spPr/>
    </dgm:pt>
    <dgm:pt modelId="{FA233A27-20DC-4A35-9B52-89A6819595CE}" type="pres">
      <dgm:prSet presAssocID="{303F3D5D-CEEE-4A62-A04C-5BCFE98B3668}" presName="parentLin" presStyleCnt="0"/>
      <dgm:spPr/>
    </dgm:pt>
    <dgm:pt modelId="{E306B461-9BF7-4787-83A4-9D286B97791E}" type="pres">
      <dgm:prSet presAssocID="{303F3D5D-CEEE-4A62-A04C-5BCFE98B366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B45DF2B-EA87-45EC-AB38-03552E5B5492}" type="pres">
      <dgm:prSet presAssocID="{303F3D5D-CEEE-4A62-A04C-5BCFE98B3668}" presName="parentText" presStyleLbl="node1" presStyleIdx="2" presStyleCnt="3" custScaleX="136719" custScaleY="31857" custLinFactNeighborX="16624" custLinFactNeighborY="30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F096AF-2AFA-4880-BE37-11EA452407B3}" type="pres">
      <dgm:prSet presAssocID="{303F3D5D-CEEE-4A62-A04C-5BCFE98B3668}" presName="negativeSpace" presStyleCnt="0"/>
      <dgm:spPr/>
    </dgm:pt>
    <dgm:pt modelId="{9F43216F-CEE6-47E7-B8FB-7BE34ECA1A80}" type="pres">
      <dgm:prSet presAssocID="{303F3D5D-CEEE-4A62-A04C-5BCFE98B366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29CFDF7-827A-4BD0-AB5C-CE0FF1071A89}" type="presOf" srcId="{E4A829C4-2854-41EC-9218-06C47ACD2EB8}" destId="{6C512844-D36C-453D-AB8D-96EEB57AB149}" srcOrd="0" destOrd="0" presId="urn:microsoft.com/office/officeart/2005/8/layout/list1"/>
    <dgm:cxn modelId="{E5CFA3AE-4D11-4BC4-8CE8-7B1A188DDAE9}" type="presOf" srcId="{BDD1D180-DB6E-4F80-9209-5CF9E2390729}" destId="{E08BCCD9-BAB8-475E-A2B9-DB8F8153B0E2}" srcOrd="1" destOrd="0" presId="urn:microsoft.com/office/officeart/2005/8/layout/list1"/>
    <dgm:cxn modelId="{659C99A1-C26E-4515-8FFA-56052A34A948}" type="presOf" srcId="{A60E0FA2-584F-45CC-BCA6-07D59CAE8179}" destId="{38026CC2-8A83-45EF-8320-D146258D9692}" srcOrd="0" destOrd="0" presId="urn:microsoft.com/office/officeart/2005/8/layout/list1"/>
    <dgm:cxn modelId="{BA9ED18F-5520-48E7-B6BE-0070DB08D314}" type="presOf" srcId="{303F3D5D-CEEE-4A62-A04C-5BCFE98B3668}" destId="{AB45DF2B-EA87-45EC-AB38-03552E5B5492}" srcOrd="1" destOrd="0" presId="urn:microsoft.com/office/officeart/2005/8/layout/list1"/>
    <dgm:cxn modelId="{8958AC87-8CD7-423C-86C1-340A0801C603}" srcId="{A60E0FA2-584F-45CC-BCA6-07D59CAE8179}" destId="{BDD1D180-DB6E-4F80-9209-5CF9E2390729}" srcOrd="1" destOrd="0" parTransId="{CB07A158-BA2D-49C3-9C56-E0884778C40D}" sibTransId="{7B6A07F2-4486-4184-B8AD-E6802D62FFF0}"/>
    <dgm:cxn modelId="{0189F26B-5E8F-4BF4-B2AA-38EB66DF70CA}" type="presOf" srcId="{BDD1D180-DB6E-4F80-9209-5CF9E2390729}" destId="{B87AA104-04E7-449C-A2D5-36C4A4154AD3}" srcOrd="0" destOrd="0" presId="urn:microsoft.com/office/officeart/2005/8/layout/list1"/>
    <dgm:cxn modelId="{E6EE6AEF-0CB9-4219-9D85-7C51F152C009}" srcId="{A60E0FA2-584F-45CC-BCA6-07D59CAE8179}" destId="{E4A829C4-2854-41EC-9218-06C47ACD2EB8}" srcOrd="0" destOrd="0" parTransId="{39205877-4911-440B-B6EA-22CA60EE9B80}" sibTransId="{C1B7E6EA-016D-4283-8EC2-CE7981FE0832}"/>
    <dgm:cxn modelId="{3D7462DC-A901-42B2-A84A-2C885FF30408}" type="presOf" srcId="{E4A829C4-2854-41EC-9218-06C47ACD2EB8}" destId="{2FCDD77B-AC3C-4ECC-A781-399DB0B3909E}" srcOrd="1" destOrd="0" presId="urn:microsoft.com/office/officeart/2005/8/layout/list1"/>
    <dgm:cxn modelId="{28A29AF2-468B-4885-BE72-0B7C99A89054}" type="presOf" srcId="{303F3D5D-CEEE-4A62-A04C-5BCFE98B3668}" destId="{E306B461-9BF7-4787-83A4-9D286B97791E}" srcOrd="0" destOrd="0" presId="urn:microsoft.com/office/officeart/2005/8/layout/list1"/>
    <dgm:cxn modelId="{0809C3E0-B123-4B30-AE87-CD1DEDAB44DD}" srcId="{A60E0FA2-584F-45CC-BCA6-07D59CAE8179}" destId="{303F3D5D-CEEE-4A62-A04C-5BCFE98B3668}" srcOrd="2" destOrd="0" parTransId="{CB411109-CF99-4412-8463-A21AEB9F26C1}" sibTransId="{A3FA3695-BB17-4640-9DC6-A9967310E0E5}"/>
    <dgm:cxn modelId="{36C0895C-75BE-4B33-866C-BA559F2F9F13}" type="presParOf" srcId="{38026CC2-8A83-45EF-8320-D146258D9692}" destId="{6038280D-1786-47D9-B459-A4A737E9FB6C}" srcOrd="0" destOrd="0" presId="urn:microsoft.com/office/officeart/2005/8/layout/list1"/>
    <dgm:cxn modelId="{29844FE1-4806-4D18-BFF2-8B283D972F85}" type="presParOf" srcId="{6038280D-1786-47D9-B459-A4A737E9FB6C}" destId="{6C512844-D36C-453D-AB8D-96EEB57AB149}" srcOrd="0" destOrd="0" presId="urn:microsoft.com/office/officeart/2005/8/layout/list1"/>
    <dgm:cxn modelId="{7BB0ED1C-F759-4C9C-8F33-CA43AAE788CC}" type="presParOf" srcId="{6038280D-1786-47D9-B459-A4A737E9FB6C}" destId="{2FCDD77B-AC3C-4ECC-A781-399DB0B3909E}" srcOrd="1" destOrd="0" presId="urn:microsoft.com/office/officeart/2005/8/layout/list1"/>
    <dgm:cxn modelId="{40851FE2-1C79-4513-91A2-B51D3458DD21}" type="presParOf" srcId="{38026CC2-8A83-45EF-8320-D146258D9692}" destId="{A0CA14B5-C162-4676-941B-A00C7AD2B882}" srcOrd="1" destOrd="0" presId="urn:microsoft.com/office/officeart/2005/8/layout/list1"/>
    <dgm:cxn modelId="{41A56AB4-4EC4-441E-8882-40DD024D62CC}" type="presParOf" srcId="{38026CC2-8A83-45EF-8320-D146258D9692}" destId="{AB659D00-2106-44CF-9BBB-8553500DE038}" srcOrd="2" destOrd="0" presId="urn:microsoft.com/office/officeart/2005/8/layout/list1"/>
    <dgm:cxn modelId="{A30FE090-1F11-4A44-BE63-39B1B5AF736F}" type="presParOf" srcId="{38026CC2-8A83-45EF-8320-D146258D9692}" destId="{E9AF6F1D-F9F9-44F0-B0AE-A493353D7A45}" srcOrd="3" destOrd="0" presId="urn:microsoft.com/office/officeart/2005/8/layout/list1"/>
    <dgm:cxn modelId="{9050B283-FCD5-47C5-8069-D092B4D20B34}" type="presParOf" srcId="{38026CC2-8A83-45EF-8320-D146258D9692}" destId="{115FEE76-7CC0-4FEA-A120-90001E98A4A5}" srcOrd="4" destOrd="0" presId="urn:microsoft.com/office/officeart/2005/8/layout/list1"/>
    <dgm:cxn modelId="{956BF4AB-4908-46D6-B069-73FCC4811D97}" type="presParOf" srcId="{115FEE76-7CC0-4FEA-A120-90001E98A4A5}" destId="{B87AA104-04E7-449C-A2D5-36C4A4154AD3}" srcOrd="0" destOrd="0" presId="urn:microsoft.com/office/officeart/2005/8/layout/list1"/>
    <dgm:cxn modelId="{F5FBC6F4-F3C2-45C6-B3AB-52611BB48BD0}" type="presParOf" srcId="{115FEE76-7CC0-4FEA-A120-90001E98A4A5}" destId="{E08BCCD9-BAB8-475E-A2B9-DB8F8153B0E2}" srcOrd="1" destOrd="0" presId="urn:microsoft.com/office/officeart/2005/8/layout/list1"/>
    <dgm:cxn modelId="{13857615-3008-4B2E-9923-325AD9F35556}" type="presParOf" srcId="{38026CC2-8A83-45EF-8320-D146258D9692}" destId="{5283B61F-A131-4FB0-91EB-52EFB37FA3E2}" srcOrd="5" destOrd="0" presId="urn:microsoft.com/office/officeart/2005/8/layout/list1"/>
    <dgm:cxn modelId="{B69591C5-059D-4AED-9FA4-AD81BAC6E21D}" type="presParOf" srcId="{38026CC2-8A83-45EF-8320-D146258D9692}" destId="{C085782C-8598-4512-B227-5D39ED44DC31}" srcOrd="6" destOrd="0" presId="urn:microsoft.com/office/officeart/2005/8/layout/list1"/>
    <dgm:cxn modelId="{D2B20FBB-9336-4388-9D1A-065FB1774B51}" type="presParOf" srcId="{38026CC2-8A83-45EF-8320-D146258D9692}" destId="{0F7262B5-21CD-425E-B415-FD2FC8CBAB90}" srcOrd="7" destOrd="0" presId="urn:microsoft.com/office/officeart/2005/8/layout/list1"/>
    <dgm:cxn modelId="{742A712B-0A2A-448F-844B-0493567031E4}" type="presParOf" srcId="{38026CC2-8A83-45EF-8320-D146258D9692}" destId="{FA233A27-20DC-4A35-9B52-89A6819595CE}" srcOrd="8" destOrd="0" presId="urn:microsoft.com/office/officeart/2005/8/layout/list1"/>
    <dgm:cxn modelId="{9DA46803-ACAA-4C32-AF95-E7DD1A13B2AF}" type="presParOf" srcId="{FA233A27-20DC-4A35-9B52-89A6819595CE}" destId="{E306B461-9BF7-4787-83A4-9D286B97791E}" srcOrd="0" destOrd="0" presId="urn:microsoft.com/office/officeart/2005/8/layout/list1"/>
    <dgm:cxn modelId="{D9FD2D3E-AA92-46D9-9148-8DB1FE06525C}" type="presParOf" srcId="{FA233A27-20DC-4A35-9B52-89A6819595CE}" destId="{AB45DF2B-EA87-45EC-AB38-03552E5B5492}" srcOrd="1" destOrd="0" presId="urn:microsoft.com/office/officeart/2005/8/layout/list1"/>
    <dgm:cxn modelId="{CF2CDBC4-AC23-4B3A-B862-2D121F16984F}" type="presParOf" srcId="{38026CC2-8A83-45EF-8320-D146258D9692}" destId="{99F096AF-2AFA-4880-BE37-11EA452407B3}" srcOrd="9" destOrd="0" presId="urn:microsoft.com/office/officeart/2005/8/layout/list1"/>
    <dgm:cxn modelId="{BA8D9486-6AFE-4312-8C5A-7D89CA7405E1}" type="presParOf" srcId="{38026CC2-8A83-45EF-8320-D146258D9692}" destId="{9F43216F-CEE6-47E7-B8FB-7BE34ECA1A8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C68931-D900-40FB-8C65-0F71731D98D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26D7C9-03C3-498F-B843-EF26E357C63B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endParaRPr lang="ru-RU" dirty="0"/>
        </a:p>
      </dgm:t>
    </dgm:pt>
    <dgm:pt modelId="{6A8395F8-84C9-44E6-920E-F8731AB9D68B}" type="parTrans" cxnId="{F44F5D90-F393-4850-937C-C12184445111}">
      <dgm:prSet/>
      <dgm:spPr/>
      <dgm:t>
        <a:bodyPr/>
        <a:lstStyle/>
        <a:p>
          <a:endParaRPr lang="ru-RU"/>
        </a:p>
      </dgm:t>
    </dgm:pt>
    <dgm:pt modelId="{8AB339E2-820E-44B1-957A-3EAA89B42353}" type="sibTrans" cxnId="{F44F5D90-F393-4850-937C-C12184445111}">
      <dgm:prSet/>
      <dgm:spPr/>
      <dgm:t>
        <a:bodyPr/>
        <a:lstStyle/>
        <a:p>
          <a:endParaRPr lang="ru-RU"/>
        </a:p>
      </dgm:t>
    </dgm:pt>
    <dgm:pt modelId="{E1C2E8F1-CD75-4D51-A771-A58A5D0D7E9C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endParaRPr lang="ru-RU" b="1" dirty="0"/>
        </a:p>
      </dgm:t>
    </dgm:pt>
    <dgm:pt modelId="{61E9B928-1710-41B8-8FF8-5B3D7348E666}" type="parTrans" cxnId="{C287ABFF-4E67-4361-983C-A98869F2029E}">
      <dgm:prSet/>
      <dgm:spPr/>
      <dgm:t>
        <a:bodyPr/>
        <a:lstStyle/>
        <a:p>
          <a:endParaRPr lang="ru-RU"/>
        </a:p>
      </dgm:t>
    </dgm:pt>
    <dgm:pt modelId="{938CC2EF-3C9B-44C9-9CD1-9A36B91715D8}" type="sibTrans" cxnId="{C287ABFF-4E67-4361-983C-A98869F2029E}">
      <dgm:prSet/>
      <dgm:spPr/>
      <dgm:t>
        <a:bodyPr/>
        <a:lstStyle/>
        <a:p>
          <a:endParaRPr lang="ru-RU"/>
        </a:p>
      </dgm:t>
    </dgm:pt>
    <dgm:pt modelId="{D34620C5-70D4-4D51-9E32-824D969D647F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endParaRPr lang="ru-RU" dirty="0"/>
        </a:p>
      </dgm:t>
    </dgm:pt>
    <dgm:pt modelId="{DA75407B-AC4D-4895-A7F5-38226D18681C}" type="parTrans" cxnId="{8BF1777D-EC0A-4826-96F1-3CC02B9C5C30}">
      <dgm:prSet/>
      <dgm:spPr/>
      <dgm:t>
        <a:bodyPr/>
        <a:lstStyle/>
        <a:p>
          <a:endParaRPr lang="ru-RU"/>
        </a:p>
      </dgm:t>
    </dgm:pt>
    <dgm:pt modelId="{6F0A35FC-28E8-4E45-AE04-49176DA18F46}" type="sibTrans" cxnId="{8BF1777D-EC0A-4826-96F1-3CC02B9C5C30}">
      <dgm:prSet/>
      <dgm:spPr/>
      <dgm:t>
        <a:bodyPr/>
        <a:lstStyle/>
        <a:p>
          <a:endParaRPr lang="ru-RU"/>
        </a:p>
      </dgm:t>
    </dgm:pt>
    <dgm:pt modelId="{F3E94572-927C-4406-9784-E4DF714B7353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познавательной сферы.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25A6C20-8FCA-4A39-B88C-C16E2B06AF1A}" type="parTrans" cxnId="{381BDB76-FB52-451C-B4A9-A988C22822E1}">
      <dgm:prSet/>
      <dgm:spPr/>
      <dgm:t>
        <a:bodyPr/>
        <a:lstStyle/>
        <a:p>
          <a:endParaRPr lang="ru-RU"/>
        </a:p>
      </dgm:t>
    </dgm:pt>
    <dgm:pt modelId="{9C770CD4-51B4-4A0E-AFEC-6E1C6C686E94}" type="sibTrans" cxnId="{381BDB76-FB52-451C-B4A9-A988C22822E1}">
      <dgm:prSet/>
      <dgm:spPr/>
      <dgm:t>
        <a:bodyPr/>
        <a:lstStyle/>
        <a:p>
          <a:endParaRPr lang="ru-RU"/>
        </a:p>
      </dgm:t>
    </dgm:pt>
    <dgm:pt modelId="{F4F5E71A-510F-4BA2-B143-3074BE84E37B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endParaRPr lang="ru-RU" dirty="0"/>
        </a:p>
      </dgm:t>
    </dgm:pt>
    <dgm:pt modelId="{E34E64B3-FAB4-457F-B2EC-38E32710063F}" type="parTrans" cxnId="{6637AA9E-F15C-4AEF-8AAB-598DC0487756}">
      <dgm:prSet/>
      <dgm:spPr/>
      <dgm:t>
        <a:bodyPr/>
        <a:lstStyle/>
        <a:p>
          <a:endParaRPr lang="ru-RU"/>
        </a:p>
      </dgm:t>
    </dgm:pt>
    <dgm:pt modelId="{EBEB46D8-8963-4AB8-AF2A-C72411FD8819}" type="sibTrans" cxnId="{6637AA9E-F15C-4AEF-8AAB-598DC0487756}">
      <dgm:prSet/>
      <dgm:spPr/>
      <dgm:t>
        <a:bodyPr/>
        <a:lstStyle/>
        <a:p>
          <a:endParaRPr lang="ru-RU"/>
        </a:p>
      </dgm:t>
    </dgm:pt>
    <dgm:pt modelId="{8DD03002-970E-4B18-B1B1-4063DF24AAC8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коммуникативных умений.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C1D1FE0-5CE5-4AC2-AA85-184E39BBBC6D}" type="parTrans" cxnId="{7FE30740-CB78-4FA9-A4FC-6FB53A5EB691}">
      <dgm:prSet/>
      <dgm:spPr/>
      <dgm:t>
        <a:bodyPr/>
        <a:lstStyle/>
        <a:p>
          <a:endParaRPr lang="ru-RU"/>
        </a:p>
      </dgm:t>
    </dgm:pt>
    <dgm:pt modelId="{BAEA7645-53AE-4B18-B8E1-20CDCBA03835}" type="sibTrans" cxnId="{7FE30740-CB78-4FA9-A4FC-6FB53A5EB691}">
      <dgm:prSet/>
      <dgm:spPr/>
      <dgm:t>
        <a:bodyPr/>
        <a:lstStyle/>
        <a:p>
          <a:endParaRPr lang="ru-RU"/>
        </a:p>
      </dgm:t>
    </dgm:pt>
    <dgm:pt modelId="{33D9049F-DA08-410F-8C8B-A5ECBBFD5059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Психолого-педагогическое просвещение родителей, педагогов ДОУ.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6C84D2-F92F-41B0-A867-394A653C4837}" type="parTrans" cxnId="{16C02B86-5FD8-43A9-9B13-1DF59B756F8C}">
      <dgm:prSet/>
      <dgm:spPr/>
      <dgm:t>
        <a:bodyPr/>
        <a:lstStyle/>
        <a:p>
          <a:endParaRPr lang="ru-RU"/>
        </a:p>
      </dgm:t>
    </dgm:pt>
    <dgm:pt modelId="{B717CCAE-F4D5-44AD-870D-035936060987}" type="sibTrans" cxnId="{16C02B86-5FD8-43A9-9B13-1DF59B756F8C}">
      <dgm:prSet/>
      <dgm:spPr/>
      <dgm:t>
        <a:bodyPr/>
        <a:lstStyle/>
        <a:p>
          <a:endParaRPr lang="ru-RU"/>
        </a:p>
      </dgm:t>
    </dgm:pt>
    <dgm:pt modelId="{C3510E35-6711-41AE-B89F-5B5372741E39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личностно-волевой сферы</a:t>
          </a:r>
          <a:r>
            <a: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400" dirty="0"/>
        </a:p>
      </dgm:t>
    </dgm:pt>
    <dgm:pt modelId="{DF70FF31-CC27-4A0C-8AE0-84B156F0BB0C}" type="parTrans" cxnId="{2B847232-661F-4499-8FB9-94928A5F75CD}">
      <dgm:prSet/>
      <dgm:spPr/>
      <dgm:t>
        <a:bodyPr/>
        <a:lstStyle/>
        <a:p>
          <a:endParaRPr lang="ru-RU"/>
        </a:p>
      </dgm:t>
    </dgm:pt>
    <dgm:pt modelId="{DDEE4FAE-82B3-4A01-B4B5-8C722BD6BA39}" type="sibTrans" cxnId="{2B847232-661F-4499-8FB9-94928A5F75CD}">
      <dgm:prSet/>
      <dgm:spPr/>
      <dgm:t>
        <a:bodyPr/>
        <a:lstStyle/>
        <a:p>
          <a:endParaRPr lang="ru-RU"/>
        </a:p>
      </dgm:t>
    </dgm:pt>
    <dgm:pt modelId="{9023538C-D1F7-466F-AF2E-41A716485961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endParaRPr lang="ru-RU" dirty="0"/>
        </a:p>
      </dgm:t>
    </dgm:pt>
    <dgm:pt modelId="{F82E4AAF-E52A-4A8F-86C8-D8923513EB3F}" type="sibTrans" cxnId="{451C07FC-786A-49FC-A894-AAA1E104C95E}">
      <dgm:prSet/>
      <dgm:spPr/>
      <dgm:t>
        <a:bodyPr/>
        <a:lstStyle/>
        <a:p>
          <a:endParaRPr lang="ru-RU"/>
        </a:p>
      </dgm:t>
    </dgm:pt>
    <dgm:pt modelId="{A8B09CE9-CFDE-4394-8327-CD751532FE0C}" type="parTrans" cxnId="{451C07FC-786A-49FC-A894-AAA1E104C95E}">
      <dgm:prSet/>
      <dgm:spPr/>
      <dgm:t>
        <a:bodyPr/>
        <a:lstStyle/>
        <a:p>
          <a:endParaRPr lang="ru-RU"/>
        </a:p>
      </dgm:t>
    </dgm:pt>
    <dgm:pt modelId="{CBB984C4-76B8-438E-A149-1A4BA38FF7C7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endParaRPr lang="ru-RU" dirty="0"/>
        </a:p>
      </dgm:t>
    </dgm:pt>
    <dgm:pt modelId="{3E071939-A662-41DB-9707-5C7263BD1AAD}" type="sibTrans" cxnId="{3475B2C0-6509-403C-99A5-4B434523CE97}">
      <dgm:prSet/>
      <dgm:spPr/>
      <dgm:t>
        <a:bodyPr/>
        <a:lstStyle/>
        <a:p>
          <a:endParaRPr lang="ru-RU"/>
        </a:p>
      </dgm:t>
    </dgm:pt>
    <dgm:pt modelId="{9EB6651D-CB0A-4CC0-A0AF-B8AACA3099EF}" type="parTrans" cxnId="{3475B2C0-6509-403C-99A5-4B434523CE97}">
      <dgm:prSet/>
      <dgm:spPr/>
      <dgm:t>
        <a:bodyPr/>
        <a:lstStyle/>
        <a:p>
          <a:endParaRPr lang="ru-RU"/>
        </a:p>
      </dgm:t>
    </dgm:pt>
    <dgm:pt modelId="{DF79D165-E3A7-4EBD-A956-BF3FE8021E7A}" type="pres">
      <dgm:prSet presAssocID="{79C68931-D900-40FB-8C65-0F71731D98D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8C97D5-6068-4B49-8761-1A2A7AA6D1F3}" type="pres">
      <dgm:prSet presAssocID="{B226D7C9-03C3-498F-B843-EF26E357C63B}" presName="parentLin" presStyleCnt="0"/>
      <dgm:spPr/>
    </dgm:pt>
    <dgm:pt modelId="{06061F35-2F47-4963-B136-EAB819754A46}" type="pres">
      <dgm:prSet presAssocID="{B226D7C9-03C3-498F-B843-EF26E357C63B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A86D47B6-1661-472B-B683-BF633ABE3133}" type="pres">
      <dgm:prSet presAssocID="{B226D7C9-03C3-498F-B843-EF26E357C63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5D41C3-12AA-4F0F-AF1D-7085DF45D428}" type="pres">
      <dgm:prSet presAssocID="{B226D7C9-03C3-498F-B843-EF26E357C63B}" presName="negativeSpace" presStyleCnt="0"/>
      <dgm:spPr/>
    </dgm:pt>
    <dgm:pt modelId="{CB6FCE63-BFAE-4ABD-A16F-8EB719669C08}" type="pres">
      <dgm:prSet presAssocID="{B226D7C9-03C3-498F-B843-EF26E357C63B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0A24B-E6B5-4B0C-A381-2BC23292713C}" type="pres">
      <dgm:prSet presAssocID="{8AB339E2-820E-44B1-957A-3EAA89B42353}" presName="spaceBetweenRectangles" presStyleCnt="0"/>
      <dgm:spPr/>
    </dgm:pt>
    <dgm:pt modelId="{A3FFAE57-8669-4169-891B-F678A4453C43}" type="pres">
      <dgm:prSet presAssocID="{E1C2E8F1-CD75-4D51-A771-A58A5D0D7E9C}" presName="parentLin" presStyleCnt="0"/>
      <dgm:spPr/>
    </dgm:pt>
    <dgm:pt modelId="{A4385CCB-ED98-43C8-BDB2-AFBA0E6BBCE6}" type="pres">
      <dgm:prSet presAssocID="{E1C2E8F1-CD75-4D51-A771-A58A5D0D7E9C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CCB4D93D-EEC9-4BD7-861E-DB3178CF5A98}" type="pres">
      <dgm:prSet presAssocID="{E1C2E8F1-CD75-4D51-A771-A58A5D0D7E9C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F9D3CD-3778-440D-8CD2-34FCD389858D}" type="pres">
      <dgm:prSet presAssocID="{E1C2E8F1-CD75-4D51-A771-A58A5D0D7E9C}" presName="negativeSpace" presStyleCnt="0"/>
      <dgm:spPr/>
    </dgm:pt>
    <dgm:pt modelId="{4A82BECF-D525-4153-8F14-6E9F9A4CEF6C}" type="pres">
      <dgm:prSet presAssocID="{E1C2E8F1-CD75-4D51-A771-A58A5D0D7E9C}" presName="childText" presStyleLbl="conFgAcc1" presStyleIdx="1" presStyleCnt="6">
        <dgm:presLayoutVars>
          <dgm:bulletEnabled val="1"/>
        </dgm:presLayoutVars>
      </dgm:prSet>
      <dgm:spPr/>
    </dgm:pt>
    <dgm:pt modelId="{49AC46B9-DF98-46B4-8FD2-FEA9A89D2C28}" type="pres">
      <dgm:prSet presAssocID="{938CC2EF-3C9B-44C9-9CD1-9A36B91715D8}" presName="spaceBetweenRectangles" presStyleCnt="0"/>
      <dgm:spPr/>
    </dgm:pt>
    <dgm:pt modelId="{E279E630-3A5F-44FC-8DF8-7A49FF1CE3A5}" type="pres">
      <dgm:prSet presAssocID="{F4F5E71A-510F-4BA2-B143-3074BE84E37B}" presName="parentLin" presStyleCnt="0"/>
      <dgm:spPr/>
    </dgm:pt>
    <dgm:pt modelId="{EDD6EAFE-345A-4F50-A317-F0569E7B994E}" type="pres">
      <dgm:prSet presAssocID="{F4F5E71A-510F-4BA2-B143-3074BE84E37B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B766E14F-C5D7-4386-9D11-2987AEFF8880}" type="pres">
      <dgm:prSet presAssocID="{F4F5E71A-510F-4BA2-B143-3074BE84E37B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514F9-A0A7-4A18-A072-B2C08E95F6DC}" type="pres">
      <dgm:prSet presAssocID="{F4F5E71A-510F-4BA2-B143-3074BE84E37B}" presName="negativeSpace" presStyleCnt="0"/>
      <dgm:spPr/>
    </dgm:pt>
    <dgm:pt modelId="{52B53B0C-921E-40F6-8C06-62D1F5D05524}" type="pres">
      <dgm:prSet presAssocID="{F4F5E71A-510F-4BA2-B143-3074BE84E37B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24B3FB-B5C6-48F6-94F0-FEC2BA138CDE}" type="pres">
      <dgm:prSet presAssocID="{EBEB46D8-8963-4AB8-AF2A-C72411FD8819}" presName="spaceBetweenRectangles" presStyleCnt="0"/>
      <dgm:spPr/>
    </dgm:pt>
    <dgm:pt modelId="{8067D3AD-E610-4A28-ABA3-87776B42739F}" type="pres">
      <dgm:prSet presAssocID="{D34620C5-70D4-4D51-9E32-824D969D647F}" presName="parentLin" presStyleCnt="0"/>
      <dgm:spPr/>
    </dgm:pt>
    <dgm:pt modelId="{604AE10B-9D1F-4C61-8D04-7B30F1EA0873}" type="pres">
      <dgm:prSet presAssocID="{D34620C5-70D4-4D51-9E32-824D969D647F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4F49BE04-A685-477C-910B-D741EDC8B760}" type="pres">
      <dgm:prSet presAssocID="{D34620C5-70D4-4D51-9E32-824D969D647F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67F0F-E557-435B-B38B-E04383EA938F}" type="pres">
      <dgm:prSet presAssocID="{D34620C5-70D4-4D51-9E32-824D969D647F}" presName="negativeSpace" presStyleCnt="0"/>
      <dgm:spPr/>
    </dgm:pt>
    <dgm:pt modelId="{DB5C0ECE-3198-4156-85FF-D76494BAD1CE}" type="pres">
      <dgm:prSet presAssocID="{D34620C5-70D4-4D51-9E32-824D969D647F}" presName="childText" presStyleLbl="conFgAcc1" presStyleIdx="3" presStyleCnt="6">
        <dgm:presLayoutVars>
          <dgm:bulletEnabled val="1"/>
        </dgm:presLayoutVars>
      </dgm:prSet>
      <dgm:spPr/>
    </dgm:pt>
    <dgm:pt modelId="{03DEDD19-7297-4B0B-9347-9F002482CBB7}" type="pres">
      <dgm:prSet presAssocID="{6F0A35FC-28E8-4E45-AE04-49176DA18F46}" presName="spaceBetweenRectangles" presStyleCnt="0"/>
      <dgm:spPr/>
    </dgm:pt>
    <dgm:pt modelId="{359FC5CB-0216-40AB-8743-2B1940C411B9}" type="pres">
      <dgm:prSet presAssocID="{CBB984C4-76B8-438E-A149-1A4BA38FF7C7}" presName="parentLin" presStyleCnt="0"/>
      <dgm:spPr/>
    </dgm:pt>
    <dgm:pt modelId="{98C8CA32-EC76-412E-BD0A-90DC0C658379}" type="pres">
      <dgm:prSet presAssocID="{CBB984C4-76B8-438E-A149-1A4BA38FF7C7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CF82FA15-A09E-4A45-88EC-D26295AC55D1}" type="pres">
      <dgm:prSet presAssocID="{CBB984C4-76B8-438E-A149-1A4BA38FF7C7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32927C-8993-4A24-BCFC-3D52C6255E63}" type="pres">
      <dgm:prSet presAssocID="{CBB984C4-76B8-438E-A149-1A4BA38FF7C7}" presName="negativeSpace" presStyleCnt="0"/>
      <dgm:spPr/>
    </dgm:pt>
    <dgm:pt modelId="{53D9334D-DFC2-464E-9071-5EBCB49AFB94}" type="pres">
      <dgm:prSet presAssocID="{CBB984C4-76B8-438E-A149-1A4BA38FF7C7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865C0-F01C-4048-B493-7598B40ECD42}" type="pres">
      <dgm:prSet presAssocID="{3E071939-A662-41DB-9707-5C7263BD1AAD}" presName="spaceBetweenRectangles" presStyleCnt="0"/>
      <dgm:spPr/>
    </dgm:pt>
    <dgm:pt modelId="{043806AD-440D-4036-969A-418246738956}" type="pres">
      <dgm:prSet presAssocID="{9023538C-D1F7-466F-AF2E-41A716485961}" presName="parentLin" presStyleCnt="0"/>
      <dgm:spPr/>
    </dgm:pt>
    <dgm:pt modelId="{D9590C05-839F-4023-875F-6F3F51F8CA40}" type="pres">
      <dgm:prSet presAssocID="{9023538C-D1F7-466F-AF2E-41A716485961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8F98B221-C428-41D2-B757-206BD48FB058}" type="pres">
      <dgm:prSet presAssocID="{9023538C-D1F7-466F-AF2E-41A71648596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2C434A-EC30-47A6-BA3C-F07AECE5A3FF}" type="pres">
      <dgm:prSet presAssocID="{9023538C-D1F7-466F-AF2E-41A716485961}" presName="negativeSpace" presStyleCnt="0"/>
      <dgm:spPr/>
    </dgm:pt>
    <dgm:pt modelId="{FB217FDC-6AAF-49BD-ADC2-AB2E4A91A6BE}" type="pres">
      <dgm:prSet presAssocID="{9023538C-D1F7-466F-AF2E-41A716485961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BC9A5C-B809-4510-8C88-CE2CE06AA0E8}" type="presOf" srcId="{F4F5E71A-510F-4BA2-B143-3074BE84E37B}" destId="{EDD6EAFE-345A-4F50-A317-F0569E7B994E}" srcOrd="0" destOrd="0" presId="urn:microsoft.com/office/officeart/2005/8/layout/list1"/>
    <dgm:cxn modelId="{689CDC3B-ED99-43EB-8507-22B9594A4290}" type="presOf" srcId="{CBB984C4-76B8-438E-A149-1A4BA38FF7C7}" destId="{CF82FA15-A09E-4A45-88EC-D26295AC55D1}" srcOrd="1" destOrd="0" presId="urn:microsoft.com/office/officeart/2005/8/layout/list1"/>
    <dgm:cxn modelId="{6637AA9E-F15C-4AEF-8AAB-598DC0487756}" srcId="{79C68931-D900-40FB-8C65-0F71731D98D1}" destId="{F4F5E71A-510F-4BA2-B143-3074BE84E37B}" srcOrd="2" destOrd="0" parTransId="{E34E64B3-FAB4-457F-B2EC-38E32710063F}" sibTransId="{EBEB46D8-8963-4AB8-AF2A-C72411FD8819}"/>
    <dgm:cxn modelId="{CFF0A4D8-8960-492E-A155-049A9B219AF9}" type="presOf" srcId="{79C68931-D900-40FB-8C65-0F71731D98D1}" destId="{DF79D165-E3A7-4EBD-A956-BF3FE8021E7A}" srcOrd="0" destOrd="0" presId="urn:microsoft.com/office/officeart/2005/8/layout/list1"/>
    <dgm:cxn modelId="{7FE30740-CB78-4FA9-A4FC-6FB53A5EB691}" srcId="{CBB984C4-76B8-438E-A149-1A4BA38FF7C7}" destId="{8DD03002-970E-4B18-B1B1-4063DF24AAC8}" srcOrd="0" destOrd="0" parTransId="{BC1D1FE0-5CE5-4AC2-AA85-184E39BBBC6D}" sibTransId="{BAEA7645-53AE-4B18-B8E1-20CDCBA03835}"/>
    <dgm:cxn modelId="{2BC22F5F-3880-49F1-A43E-C793DC33E093}" type="presOf" srcId="{8DD03002-970E-4B18-B1B1-4063DF24AAC8}" destId="{53D9334D-DFC2-464E-9071-5EBCB49AFB94}" srcOrd="0" destOrd="0" presId="urn:microsoft.com/office/officeart/2005/8/layout/list1"/>
    <dgm:cxn modelId="{CA203162-41C0-4CEA-9164-C6498E80A9B2}" type="presOf" srcId="{F4F5E71A-510F-4BA2-B143-3074BE84E37B}" destId="{B766E14F-C5D7-4386-9D11-2987AEFF8880}" srcOrd="1" destOrd="0" presId="urn:microsoft.com/office/officeart/2005/8/layout/list1"/>
    <dgm:cxn modelId="{9212E904-9679-4786-A866-B7C9DA2CBA48}" type="presOf" srcId="{E1C2E8F1-CD75-4D51-A771-A58A5D0D7E9C}" destId="{CCB4D93D-EEC9-4BD7-861E-DB3178CF5A98}" srcOrd="1" destOrd="0" presId="urn:microsoft.com/office/officeart/2005/8/layout/list1"/>
    <dgm:cxn modelId="{D759E8F3-E50E-4765-AB29-EAB659083F28}" type="presOf" srcId="{9023538C-D1F7-466F-AF2E-41A716485961}" destId="{8F98B221-C428-41D2-B757-206BD48FB058}" srcOrd="1" destOrd="0" presId="urn:microsoft.com/office/officeart/2005/8/layout/list1"/>
    <dgm:cxn modelId="{16C02B86-5FD8-43A9-9B13-1DF59B756F8C}" srcId="{9023538C-D1F7-466F-AF2E-41A716485961}" destId="{33D9049F-DA08-410F-8C8B-A5ECBBFD5059}" srcOrd="0" destOrd="0" parTransId="{236C84D2-F92F-41B0-A867-394A653C4837}" sibTransId="{B717CCAE-F4D5-44AD-870D-035936060987}"/>
    <dgm:cxn modelId="{16695D15-51AF-4423-84A3-E4D8A13E1288}" type="presOf" srcId="{E1C2E8F1-CD75-4D51-A771-A58A5D0D7E9C}" destId="{A4385CCB-ED98-43C8-BDB2-AFBA0E6BBCE6}" srcOrd="0" destOrd="0" presId="urn:microsoft.com/office/officeart/2005/8/layout/list1"/>
    <dgm:cxn modelId="{C34CCD7A-9636-48B6-8D96-80843C3CEC52}" type="presOf" srcId="{D34620C5-70D4-4D51-9E32-824D969D647F}" destId="{4F49BE04-A685-477C-910B-D741EDC8B760}" srcOrd="1" destOrd="0" presId="urn:microsoft.com/office/officeart/2005/8/layout/list1"/>
    <dgm:cxn modelId="{451C07FC-786A-49FC-A894-AAA1E104C95E}" srcId="{79C68931-D900-40FB-8C65-0F71731D98D1}" destId="{9023538C-D1F7-466F-AF2E-41A716485961}" srcOrd="5" destOrd="0" parTransId="{A8B09CE9-CFDE-4394-8327-CD751532FE0C}" sibTransId="{F82E4AAF-E52A-4A8F-86C8-D8923513EB3F}"/>
    <dgm:cxn modelId="{381BDB76-FB52-451C-B4A9-A988C22822E1}" srcId="{B226D7C9-03C3-498F-B843-EF26E357C63B}" destId="{F3E94572-927C-4406-9784-E4DF714B7353}" srcOrd="0" destOrd="0" parTransId="{B25A6C20-8FCA-4A39-B88C-C16E2B06AF1A}" sibTransId="{9C770CD4-51B4-4A0E-AFEC-6E1C6C686E94}"/>
    <dgm:cxn modelId="{2B847232-661F-4499-8FB9-94928A5F75CD}" srcId="{F4F5E71A-510F-4BA2-B143-3074BE84E37B}" destId="{C3510E35-6711-41AE-B89F-5B5372741E39}" srcOrd="0" destOrd="0" parTransId="{DF70FF31-CC27-4A0C-8AE0-84B156F0BB0C}" sibTransId="{DDEE4FAE-82B3-4A01-B4B5-8C722BD6BA39}"/>
    <dgm:cxn modelId="{C7F0278E-4FC1-44C8-BB56-B2AC9E81B2D7}" type="presOf" srcId="{33D9049F-DA08-410F-8C8B-A5ECBBFD5059}" destId="{FB217FDC-6AAF-49BD-ADC2-AB2E4A91A6BE}" srcOrd="0" destOrd="0" presId="urn:microsoft.com/office/officeart/2005/8/layout/list1"/>
    <dgm:cxn modelId="{383CAE78-9C45-4BC7-ABE7-6D2A5CAE02B9}" type="presOf" srcId="{D34620C5-70D4-4D51-9E32-824D969D647F}" destId="{604AE10B-9D1F-4C61-8D04-7B30F1EA0873}" srcOrd="0" destOrd="0" presId="urn:microsoft.com/office/officeart/2005/8/layout/list1"/>
    <dgm:cxn modelId="{3475B2C0-6509-403C-99A5-4B434523CE97}" srcId="{79C68931-D900-40FB-8C65-0F71731D98D1}" destId="{CBB984C4-76B8-438E-A149-1A4BA38FF7C7}" srcOrd="4" destOrd="0" parTransId="{9EB6651D-CB0A-4CC0-A0AF-B8AACA3099EF}" sibTransId="{3E071939-A662-41DB-9707-5C7263BD1AAD}"/>
    <dgm:cxn modelId="{DCEA9E22-228E-46ED-8911-CAAA8C3425FA}" type="presOf" srcId="{F3E94572-927C-4406-9784-E4DF714B7353}" destId="{CB6FCE63-BFAE-4ABD-A16F-8EB719669C08}" srcOrd="0" destOrd="0" presId="urn:microsoft.com/office/officeart/2005/8/layout/list1"/>
    <dgm:cxn modelId="{6CF24210-E763-4DF7-8EB8-68CAB6041740}" type="presOf" srcId="{B226D7C9-03C3-498F-B843-EF26E357C63B}" destId="{A86D47B6-1661-472B-B683-BF633ABE3133}" srcOrd="1" destOrd="0" presId="urn:microsoft.com/office/officeart/2005/8/layout/list1"/>
    <dgm:cxn modelId="{6541D1C2-FA51-4720-BC82-7690F2FBAC3B}" type="presOf" srcId="{C3510E35-6711-41AE-B89F-5B5372741E39}" destId="{52B53B0C-921E-40F6-8C06-62D1F5D05524}" srcOrd="0" destOrd="0" presId="urn:microsoft.com/office/officeart/2005/8/layout/list1"/>
    <dgm:cxn modelId="{8BF1777D-EC0A-4826-96F1-3CC02B9C5C30}" srcId="{79C68931-D900-40FB-8C65-0F71731D98D1}" destId="{D34620C5-70D4-4D51-9E32-824D969D647F}" srcOrd="3" destOrd="0" parTransId="{DA75407B-AC4D-4895-A7F5-38226D18681C}" sibTransId="{6F0A35FC-28E8-4E45-AE04-49176DA18F46}"/>
    <dgm:cxn modelId="{A1C90CEF-F3D8-428C-967C-4BFFD044AF09}" type="presOf" srcId="{9023538C-D1F7-466F-AF2E-41A716485961}" destId="{D9590C05-839F-4023-875F-6F3F51F8CA40}" srcOrd="0" destOrd="0" presId="urn:microsoft.com/office/officeart/2005/8/layout/list1"/>
    <dgm:cxn modelId="{C287ABFF-4E67-4361-983C-A98869F2029E}" srcId="{79C68931-D900-40FB-8C65-0F71731D98D1}" destId="{E1C2E8F1-CD75-4D51-A771-A58A5D0D7E9C}" srcOrd="1" destOrd="0" parTransId="{61E9B928-1710-41B8-8FF8-5B3D7348E666}" sibTransId="{938CC2EF-3C9B-44C9-9CD1-9A36B91715D8}"/>
    <dgm:cxn modelId="{CA5A5ADD-7284-48D7-9B1D-4B9ADC51DB6C}" type="presOf" srcId="{B226D7C9-03C3-498F-B843-EF26E357C63B}" destId="{06061F35-2F47-4963-B136-EAB819754A46}" srcOrd="0" destOrd="0" presId="urn:microsoft.com/office/officeart/2005/8/layout/list1"/>
    <dgm:cxn modelId="{D2DCCA62-BA97-4E95-AB86-82C1AAD199C5}" type="presOf" srcId="{CBB984C4-76B8-438E-A149-1A4BA38FF7C7}" destId="{98C8CA32-EC76-412E-BD0A-90DC0C658379}" srcOrd="0" destOrd="0" presId="urn:microsoft.com/office/officeart/2005/8/layout/list1"/>
    <dgm:cxn modelId="{F44F5D90-F393-4850-937C-C12184445111}" srcId="{79C68931-D900-40FB-8C65-0F71731D98D1}" destId="{B226D7C9-03C3-498F-B843-EF26E357C63B}" srcOrd="0" destOrd="0" parTransId="{6A8395F8-84C9-44E6-920E-F8731AB9D68B}" sibTransId="{8AB339E2-820E-44B1-957A-3EAA89B42353}"/>
    <dgm:cxn modelId="{53DC264B-3DB9-4986-A7D0-640DFF3DA98B}" type="presParOf" srcId="{DF79D165-E3A7-4EBD-A956-BF3FE8021E7A}" destId="{648C97D5-6068-4B49-8761-1A2A7AA6D1F3}" srcOrd="0" destOrd="0" presId="urn:microsoft.com/office/officeart/2005/8/layout/list1"/>
    <dgm:cxn modelId="{D88317A0-EA57-4F2E-AEE2-C1F9A01BFCA0}" type="presParOf" srcId="{648C97D5-6068-4B49-8761-1A2A7AA6D1F3}" destId="{06061F35-2F47-4963-B136-EAB819754A46}" srcOrd="0" destOrd="0" presId="urn:microsoft.com/office/officeart/2005/8/layout/list1"/>
    <dgm:cxn modelId="{6007CAB5-026F-49A5-B55C-D237D4034CD7}" type="presParOf" srcId="{648C97D5-6068-4B49-8761-1A2A7AA6D1F3}" destId="{A86D47B6-1661-472B-B683-BF633ABE3133}" srcOrd="1" destOrd="0" presId="urn:microsoft.com/office/officeart/2005/8/layout/list1"/>
    <dgm:cxn modelId="{F56D0E50-B7EC-4722-93C1-AF3DB3D03B0A}" type="presParOf" srcId="{DF79D165-E3A7-4EBD-A956-BF3FE8021E7A}" destId="{615D41C3-12AA-4F0F-AF1D-7085DF45D428}" srcOrd="1" destOrd="0" presId="urn:microsoft.com/office/officeart/2005/8/layout/list1"/>
    <dgm:cxn modelId="{F0351250-26DE-40EF-B21A-D86024A9E031}" type="presParOf" srcId="{DF79D165-E3A7-4EBD-A956-BF3FE8021E7A}" destId="{CB6FCE63-BFAE-4ABD-A16F-8EB719669C08}" srcOrd="2" destOrd="0" presId="urn:microsoft.com/office/officeart/2005/8/layout/list1"/>
    <dgm:cxn modelId="{6DCC963F-7C3F-4712-9F2A-1142D5B78B6F}" type="presParOf" srcId="{DF79D165-E3A7-4EBD-A956-BF3FE8021E7A}" destId="{8710A24B-E6B5-4B0C-A381-2BC23292713C}" srcOrd="3" destOrd="0" presId="urn:microsoft.com/office/officeart/2005/8/layout/list1"/>
    <dgm:cxn modelId="{EC2388CB-54FF-45B2-9E88-285AC84B6AB3}" type="presParOf" srcId="{DF79D165-E3A7-4EBD-A956-BF3FE8021E7A}" destId="{A3FFAE57-8669-4169-891B-F678A4453C43}" srcOrd="4" destOrd="0" presId="urn:microsoft.com/office/officeart/2005/8/layout/list1"/>
    <dgm:cxn modelId="{3E171479-6FAE-4D86-89B8-BE72AA08A195}" type="presParOf" srcId="{A3FFAE57-8669-4169-891B-F678A4453C43}" destId="{A4385CCB-ED98-43C8-BDB2-AFBA0E6BBCE6}" srcOrd="0" destOrd="0" presId="urn:microsoft.com/office/officeart/2005/8/layout/list1"/>
    <dgm:cxn modelId="{5FCBE490-88C2-4104-A7CB-ABD971DBC9C8}" type="presParOf" srcId="{A3FFAE57-8669-4169-891B-F678A4453C43}" destId="{CCB4D93D-EEC9-4BD7-861E-DB3178CF5A98}" srcOrd="1" destOrd="0" presId="urn:microsoft.com/office/officeart/2005/8/layout/list1"/>
    <dgm:cxn modelId="{172C43FF-3B56-46B9-A711-3AE141A5FCAA}" type="presParOf" srcId="{DF79D165-E3A7-4EBD-A956-BF3FE8021E7A}" destId="{40F9D3CD-3778-440D-8CD2-34FCD389858D}" srcOrd="5" destOrd="0" presId="urn:microsoft.com/office/officeart/2005/8/layout/list1"/>
    <dgm:cxn modelId="{DBD6E4F7-76E5-4DB4-AEA4-4308BD977016}" type="presParOf" srcId="{DF79D165-E3A7-4EBD-A956-BF3FE8021E7A}" destId="{4A82BECF-D525-4153-8F14-6E9F9A4CEF6C}" srcOrd="6" destOrd="0" presId="urn:microsoft.com/office/officeart/2005/8/layout/list1"/>
    <dgm:cxn modelId="{74F2A97C-533D-4B26-B2F7-A95B6BE05837}" type="presParOf" srcId="{DF79D165-E3A7-4EBD-A956-BF3FE8021E7A}" destId="{49AC46B9-DF98-46B4-8FD2-FEA9A89D2C28}" srcOrd="7" destOrd="0" presId="urn:microsoft.com/office/officeart/2005/8/layout/list1"/>
    <dgm:cxn modelId="{DB77A7D3-F19E-4EBC-9AEC-370B1A0CA2AC}" type="presParOf" srcId="{DF79D165-E3A7-4EBD-A956-BF3FE8021E7A}" destId="{E279E630-3A5F-44FC-8DF8-7A49FF1CE3A5}" srcOrd="8" destOrd="0" presId="urn:microsoft.com/office/officeart/2005/8/layout/list1"/>
    <dgm:cxn modelId="{70163E7C-B62E-40E8-8C2D-C35AC4525758}" type="presParOf" srcId="{E279E630-3A5F-44FC-8DF8-7A49FF1CE3A5}" destId="{EDD6EAFE-345A-4F50-A317-F0569E7B994E}" srcOrd="0" destOrd="0" presId="urn:microsoft.com/office/officeart/2005/8/layout/list1"/>
    <dgm:cxn modelId="{C0CDF469-3D3E-4A17-A791-52B6018A1414}" type="presParOf" srcId="{E279E630-3A5F-44FC-8DF8-7A49FF1CE3A5}" destId="{B766E14F-C5D7-4386-9D11-2987AEFF8880}" srcOrd="1" destOrd="0" presId="urn:microsoft.com/office/officeart/2005/8/layout/list1"/>
    <dgm:cxn modelId="{6B95E5B3-AA51-4742-A62B-11284C258B6D}" type="presParOf" srcId="{DF79D165-E3A7-4EBD-A956-BF3FE8021E7A}" destId="{7A8514F9-A0A7-4A18-A072-B2C08E95F6DC}" srcOrd="9" destOrd="0" presId="urn:microsoft.com/office/officeart/2005/8/layout/list1"/>
    <dgm:cxn modelId="{410B3812-048D-4029-8C19-CB027B9C830B}" type="presParOf" srcId="{DF79D165-E3A7-4EBD-A956-BF3FE8021E7A}" destId="{52B53B0C-921E-40F6-8C06-62D1F5D05524}" srcOrd="10" destOrd="0" presId="urn:microsoft.com/office/officeart/2005/8/layout/list1"/>
    <dgm:cxn modelId="{A12F83E6-ABF5-41CD-B2AC-5E452D582A69}" type="presParOf" srcId="{DF79D165-E3A7-4EBD-A956-BF3FE8021E7A}" destId="{6324B3FB-B5C6-48F6-94F0-FEC2BA138CDE}" srcOrd="11" destOrd="0" presId="urn:microsoft.com/office/officeart/2005/8/layout/list1"/>
    <dgm:cxn modelId="{53F989BA-0542-41DD-854E-3999E87C5A1F}" type="presParOf" srcId="{DF79D165-E3A7-4EBD-A956-BF3FE8021E7A}" destId="{8067D3AD-E610-4A28-ABA3-87776B42739F}" srcOrd="12" destOrd="0" presId="urn:microsoft.com/office/officeart/2005/8/layout/list1"/>
    <dgm:cxn modelId="{419AA1C6-9D6A-4813-9114-016B4B006578}" type="presParOf" srcId="{8067D3AD-E610-4A28-ABA3-87776B42739F}" destId="{604AE10B-9D1F-4C61-8D04-7B30F1EA0873}" srcOrd="0" destOrd="0" presId="urn:microsoft.com/office/officeart/2005/8/layout/list1"/>
    <dgm:cxn modelId="{9DE46DCE-B05B-4562-8CCE-5F7808724246}" type="presParOf" srcId="{8067D3AD-E610-4A28-ABA3-87776B42739F}" destId="{4F49BE04-A685-477C-910B-D741EDC8B760}" srcOrd="1" destOrd="0" presId="urn:microsoft.com/office/officeart/2005/8/layout/list1"/>
    <dgm:cxn modelId="{B1F614C3-E5BE-4330-AF31-D48CD31F5CF9}" type="presParOf" srcId="{DF79D165-E3A7-4EBD-A956-BF3FE8021E7A}" destId="{7BD67F0F-E557-435B-B38B-E04383EA938F}" srcOrd="13" destOrd="0" presId="urn:microsoft.com/office/officeart/2005/8/layout/list1"/>
    <dgm:cxn modelId="{AF06D6F5-B495-4324-A90C-A0ADC1124D8F}" type="presParOf" srcId="{DF79D165-E3A7-4EBD-A956-BF3FE8021E7A}" destId="{DB5C0ECE-3198-4156-85FF-D76494BAD1CE}" srcOrd="14" destOrd="0" presId="urn:microsoft.com/office/officeart/2005/8/layout/list1"/>
    <dgm:cxn modelId="{F46E5147-F6B7-44AB-A251-63A1E967CAFC}" type="presParOf" srcId="{DF79D165-E3A7-4EBD-A956-BF3FE8021E7A}" destId="{03DEDD19-7297-4B0B-9347-9F002482CBB7}" srcOrd="15" destOrd="0" presId="urn:microsoft.com/office/officeart/2005/8/layout/list1"/>
    <dgm:cxn modelId="{7970DFB2-81C2-48E5-A5B5-ED730AB5BCA5}" type="presParOf" srcId="{DF79D165-E3A7-4EBD-A956-BF3FE8021E7A}" destId="{359FC5CB-0216-40AB-8743-2B1940C411B9}" srcOrd="16" destOrd="0" presId="urn:microsoft.com/office/officeart/2005/8/layout/list1"/>
    <dgm:cxn modelId="{E45CE788-391F-446A-AE00-460B4EC877C8}" type="presParOf" srcId="{359FC5CB-0216-40AB-8743-2B1940C411B9}" destId="{98C8CA32-EC76-412E-BD0A-90DC0C658379}" srcOrd="0" destOrd="0" presId="urn:microsoft.com/office/officeart/2005/8/layout/list1"/>
    <dgm:cxn modelId="{7F26341E-40AA-4900-BBEA-E0A1C18A8077}" type="presParOf" srcId="{359FC5CB-0216-40AB-8743-2B1940C411B9}" destId="{CF82FA15-A09E-4A45-88EC-D26295AC55D1}" srcOrd="1" destOrd="0" presId="urn:microsoft.com/office/officeart/2005/8/layout/list1"/>
    <dgm:cxn modelId="{BA031A51-0099-41AD-919A-A6AFF830EA48}" type="presParOf" srcId="{DF79D165-E3A7-4EBD-A956-BF3FE8021E7A}" destId="{5732927C-8993-4A24-BCFC-3D52C6255E63}" srcOrd="17" destOrd="0" presId="urn:microsoft.com/office/officeart/2005/8/layout/list1"/>
    <dgm:cxn modelId="{3DF383EE-B2A6-4656-84D3-38554DEE2F98}" type="presParOf" srcId="{DF79D165-E3A7-4EBD-A956-BF3FE8021E7A}" destId="{53D9334D-DFC2-464E-9071-5EBCB49AFB94}" srcOrd="18" destOrd="0" presId="urn:microsoft.com/office/officeart/2005/8/layout/list1"/>
    <dgm:cxn modelId="{2BCCE34E-D75B-441A-A1F1-F0181FDA59E2}" type="presParOf" srcId="{DF79D165-E3A7-4EBD-A956-BF3FE8021E7A}" destId="{38F865C0-F01C-4048-B493-7598B40ECD42}" srcOrd="19" destOrd="0" presId="urn:microsoft.com/office/officeart/2005/8/layout/list1"/>
    <dgm:cxn modelId="{F2DB37A6-0D11-43AF-B346-C36F1E8C3482}" type="presParOf" srcId="{DF79D165-E3A7-4EBD-A956-BF3FE8021E7A}" destId="{043806AD-440D-4036-969A-418246738956}" srcOrd="20" destOrd="0" presId="urn:microsoft.com/office/officeart/2005/8/layout/list1"/>
    <dgm:cxn modelId="{0C2D0C0D-6291-4691-A685-92CB274F2D38}" type="presParOf" srcId="{043806AD-440D-4036-969A-418246738956}" destId="{D9590C05-839F-4023-875F-6F3F51F8CA40}" srcOrd="0" destOrd="0" presId="urn:microsoft.com/office/officeart/2005/8/layout/list1"/>
    <dgm:cxn modelId="{7ED7977B-6EC8-48C9-8D5E-395A2E0173FE}" type="presParOf" srcId="{043806AD-440D-4036-969A-418246738956}" destId="{8F98B221-C428-41D2-B757-206BD48FB058}" srcOrd="1" destOrd="0" presId="urn:microsoft.com/office/officeart/2005/8/layout/list1"/>
    <dgm:cxn modelId="{581ACAA2-E532-4FA2-B815-7A513D5266ED}" type="presParOf" srcId="{DF79D165-E3A7-4EBD-A956-BF3FE8021E7A}" destId="{DC2C434A-EC30-47A6-BA3C-F07AECE5A3FF}" srcOrd="21" destOrd="0" presId="urn:microsoft.com/office/officeart/2005/8/layout/list1"/>
    <dgm:cxn modelId="{5B199012-147F-476D-A231-98173BD40F3A}" type="presParOf" srcId="{DF79D165-E3A7-4EBD-A956-BF3FE8021E7A}" destId="{FB217FDC-6AAF-49BD-ADC2-AB2E4A91A6BE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A35E08-A15E-457C-A173-50776995715D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60B4D2-105F-47E3-87EF-A7B2C7E3ED92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Принципы</a:t>
          </a:r>
          <a:endParaRPr lang="en-US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9D4CB5-BB45-45E4-9751-398862D2AFA5}" type="parTrans" cxnId="{9BE2BE20-0207-4620-80AC-BE562FE757B1}">
      <dgm:prSet/>
      <dgm:spPr/>
      <dgm:t>
        <a:bodyPr/>
        <a:lstStyle/>
        <a:p>
          <a:endParaRPr lang="ru-RU"/>
        </a:p>
      </dgm:t>
    </dgm:pt>
    <dgm:pt modelId="{101C2B58-9750-4523-8ED8-EA99A4FBB26F}" type="sibTrans" cxnId="{9BE2BE20-0207-4620-80AC-BE562FE757B1}">
      <dgm:prSet/>
      <dgm:spPr/>
      <dgm:t>
        <a:bodyPr/>
        <a:lstStyle/>
        <a:p>
          <a:endParaRPr lang="ru-RU"/>
        </a:p>
      </dgm:t>
    </dgm:pt>
    <dgm:pt modelId="{758E215D-C1BB-4B11-AB0E-8CE3AEEFF5E0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Учет возрастных и индивидуальных особенностей детей</a:t>
          </a:r>
          <a:endParaRPr lang="ru-RU" sz="1400" b="1" dirty="0">
            <a:solidFill>
              <a:schemeClr val="tx1"/>
            </a:solidFill>
          </a:endParaRPr>
        </a:p>
      </dgm:t>
    </dgm:pt>
    <dgm:pt modelId="{B864941A-5699-49C3-9756-C6309BF16806}" type="parTrans" cxnId="{82D8F78C-6326-4148-A9AA-BA934D7DBA01}">
      <dgm:prSet/>
      <dgm:spPr/>
      <dgm:t>
        <a:bodyPr/>
        <a:lstStyle/>
        <a:p>
          <a:endParaRPr lang="ru-RU"/>
        </a:p>
      </dgm:t>
    </dgm:pt>
    <dgm:pt modelId="{63C90F51-A457-4960-92E3-0EBC5F320618}" type="sibTrans" cxnId="{82D8F78C-6326-4148-A9AA-BA934D7DBA01}">
      <dgm:prSet/>
      <dgm:spPr/>
      <dgm:t>
        <a:bodyPr/>
        <a:lstStyle/>
        <a:p>
          <a:endParaRPr lang="ru-RU"/>
        </a:p>
      </dgm:t>
    </dgm:pt>
    <dgm:pt modelId="{203EC485-D0A4-4C85-8266-595392B1B632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Доступность</a:t>
          </a:r>
        </a:p>
      </dgm:t>
    </dgm:pt>
    <dgm:pt modelId="{9140D3C7-43D3-41DF-9063-CD5545056758}" type="parTrans" cxnId="{709FC9CA-53E8-4297-A26E-4A67624DB07E}">
      <dgm:prSet/>
      <dgm:spPr/>
      <dgm:t>
        <a:bodyPr/>
        <a:lstStyle/>
        <a:p>
          <a:endParaRPr lang="ru-RU"/>
        </a:p>
      </dgm:t>
    </dgm:pt>
    <dgm:pt modelId="{6B21D3E1-C80D-4E7B-9D32-3FAFAC88087C}" type="sibTrans" cxnId="{709FC9CA-53E8-4297-A26E-4A67624DB07E}">
      <dgm:prSet/>
      <dgm:spPr/>
      <dgm:t>
        <a:bodyPr/>
        <a:lstStyle/>
        <a:p>
          <a:endParaRPr lang="ru-RU"/>
        </a:p>
      </dgm:t>
    </dgm:pt>
    <dgm:pt modelId="{693573BA-3047-4E13-8283-7FDAE86D0E28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Единство коррекционных, профилактических и развивающих задач</a:t>
          </a:r>
        </a:p>
      </dgm:t>
    </dgm:pt>
    <dgm:pt modelId="{A9D4BD7C-2CAA-485E-95F5-5F64E1885970}" type="parTrans" cxnId="{7B448DA6-7CA3-4B73-B907-3A17443FCB5D}">
      <dgm:prSet/>
      <dgm:spPr/>
      <dgm:t>
        <a:bodyPr/>
        <a:lstStyle/>
        <a:p>
          <a:endParaRPr lang="ru-RU"/>
        </a:p>
      </dgm:t>
    </dgm:pt>
    <dgm:pt modelId="{DFAF8D87-4682-4021-8111-ED733F6EC5DE}" type="sibTrans" cxnId="{7B448DA6-7CA3-4B73-B907-3A17443FCB5D}">
      <dgm:prSet/>
      <dgm:spPr/>
      <dgm:t>
        <a:bodyPr/>
        <a:lstStyle/>
        <a:p>
          <a:endParaRPr lang="ru-RU"/>
        </a:p>
      </dgm:t>
    </dgm:pt>
    <dgm:pt modelId="{F802D0B7-C157-4E74-AF1C-40F958CB964D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Единство диагностики и развития</a:t>
          </a:r>
        </a:p>
      </dgm:t>
    </dgm:pt>
    <dgm:pt modelId="{944EBB89-A1C2-4487-99B9-B8042708E730}" type="parTrans" cxnId="{27BAE14B-8EAA-4696-BB24-9734CA3AC079}">
      <dgm:prSet/>
      <dgm:spPr/>
      <dgm:t>
        <a:bodyPr/>
        <a:lstStyle/>
        <a:p>
          <a:endParaRPr lang="ru-RU"/>
        </a:p>
      </dgm:t>
    </dgm:pt>
    <dgm:pt modelId="{ADAA0FD8-59C4-4C38-B49A-AA802353075E}" type="sibTrans" cxnId="{27BAE14B-8EAA-4696-BB24-9734CA3AC079}">
      <dgm:prSet/>
      <dgm:spPr/>
      <dgm:t>
        <a:bodyPr/>
        <a:lstStyle/>
        <a:p>
          <a:endParaRPr lang="ru-RU"/>
        </a:p>
      </dgm:t>
    </dgm:pt>
    <dgm:pt modelId="{285A254F-73AF-4400-A64E-E77F26F6410A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Комплексность методов психологического воздействия</a:t>
          </a:r>
        </a:p>
      </dgm:t>
    </dgm:pt>
    <dgm:pt modelId="{35916662-9AA6-42B5-A452-35CD43BD9E53}" type="parTrans" cxnId="{BD1395A2-9FDE-4301-99BC-0C77A9BDFE8E}">
      <dgm:prSet/>
      <dgm:spPr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EED455AA-72CA-4135-8CB3-3070CBACE0E6}" type="sibTrans" cxnId="{BD1395A2-9FDE-4301-99BC-0C77A9BDFE8E}">
      <dgm:prSet/>
      <dgm:spPr/>
      <dgm:t>
        <a:bodyPr/>
        <a:lstStyle/>
        <a:p>
          <a:endParaRPr lang="ru-RU"/>
        </a:p>
      </dgm:t>
    </dgm:pt>
    <dgm:pt modelId="{5FFF545C-7543-461D-9E61-7E68AE6D2ED2}">
      <dgm:prSet custT="1"/>
      <dgm:spPr>
        <a:solidFill>
          <a:schemeClr val="bg2"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Наглядность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52E746-06E2-4FB1-A9DA-96E7E73FB291}" type="parTrans" cxnId="{EA221EAF-BF83-4C7F-8D84-4865E501FB17}">
      <dgm:prSet/>
      <dgm:spPr/>
      <dgm:t>
        <a:bodyPr/>
        <a:lstStyle/>
        <a:p>
          <a:endParaRPr lang="ru-RU"/>
        </a:p>
      </dgm:t>
    </dgm:pt>
    <dgm:pt modelId="{2DDC09D1-7EF3-4FA9-B9AD-1C5C1B63772B}" type="sibTrans" cxnId="{EA221EAF-BF83-4C7F-8D84-4865E501FB17}">
      <dgm:prSet/>
      <dgm:spPr/>
      <dgm:t>
        <a:bodyPr/>
        <a:lstStyle/>
        <a:p>
          <a:endParaRPr lang="ru-RU"/>
        </a:p>
      </dgm:t>
    </dgm:pt>
    <dgm:pt modelId="{8B2BC1C6-F4C8-4FCC-A6AE-42B9FA41F80A}">
      <dgm:prSet custT="1"/>
      <dgm:spPr>
        <a:solidFill>
          <a:schemeClr val="bg2"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Системность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B909F5-6AF7-4F96-AFDD-C93F64A0013C}" type="parTrans" cxnId="{3C4355B2-5DEF-4830-9BFC-2EBAA7DD5615}">
      <dgm:prSet/>
      <dgm:spPr/>
      <dgm:t>
        <a:bodyPr/>
        <a:lstStyle/>
        <a:p>
          <a:endParaRPr lang="ru-RU"/>
        </a:p>
      </dgm:t>
    </dgm:pt>
    <dgm:pt modelId="{1FC8D196-6046-46B9-BF00-F9826B778BA8}" type="sibTrans" cxnId="{3C4355B2-5DEF-4830-9BFC-2EBAA7DD5615}">
      <dgm:prSet/>
      <dgm:spPr/>
      <dgm:t>
        <a:bodyPr/>
        <a:lstStyle/>
        <a:p>
          <a:endParaRPr lang="ru-RU"/>
        </a:p>
      </dgm:t>
    </dgm:pt>
    <dgm:pt modelId="{86303DA6-0B1C-47B0-A2E3-2C6862C66FE2}">
      <dgm:prSet custT="1"/>
      <dgm:spPr>
        <a:solidFill>
          <a:schemeClr val="bg2"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Закрепление усвоенного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79EE5C-4111-4556-AD8F-17F4D1E7B2F4}" type="parTrans" cxnId="{F415C250-BA8E-4E38-BF72-07AF6F407754}">
      <dgm:prSet/>
      <dgm:spPr/>
      <dgm:t>
        <a:bodyPr/>
        <a:lstStyle/>
        <a:p>
          <a:endParaRPr lang="ru-RU"/>
        </a:p>
      </dgm:t>
    </dgm:pt>
    <dgm:pt modelId="{3A46BE70-D7E0-4D6F-BA61-AC7F1AFD0519}" type="sibTrans" cxnId="{F415C250-BA8E-4E38-BF72-07AF6F407754}">
      <dgm:prSet/>
      <dgm:spPr/>
      <dgm:t>
        <a:bodyPr/>
        <a:lstStyle/>
        <a:p>
          <a:endParaRPr lang="ru-RU"/>
        </a:p>
      </dgm:t>
    </dgm:pt>
    <dgm:pt modelId="{6FE8EBF3-45C8-484B-B8E4-7E9AC4E6E53E}" type="pres">
      <dgm:prSet presAssocID="{3BA35E08-A15E-457C-A173-50776995715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8A1E2E9-3D5F-4977-992C-1132DF8F6C01}" type="pres">
      <dgm:prSet presAssocID="{D960B4D2-105F-47E3-87EF-A7B2C7E3ED92}" presName="root" presStyleCnt="0"/>
      <dgm:spPr/>
    </dgm:pt>
    <dgm:pt modelId="{F03E5B77-98F8-4B76-A98C-7D6AB21A4980}" type="pres">
      <dgm:prSet presAssocID="{D960B4D2-105F-47E3-87EF-A7B2C7E3ED92}" presName="rootComposite" presStyleCnt="0"/>
      <dgm:spPr/>
    </dgm:pt>
    <dgm:pt modelId="{7BE112F4-46B6-466D-8146-E9EAD3E7435E}" type="pres">
      <dgm:prSet presAssocID="{D960B4D2-105F-47E3-87EF-A7B2C7E3ED92}" presName="rootText" presStyleLbl="node1" presStyleIdx="0" presStyleCnt="1" custScaleX="138245" custLinFactNeighborX="4999" custLinFactNeighborY="5569"/>
      <dgm:spPr/>
      <dgm:t>
        <a:bodyPr/>
        <a:lstStyle/>
        <a:p>
          <a:endParaRPr lang="ru-RU"/>
        </a:p>
      </dgm:t>
    </dgm:pt>
    <dgm:pt modelId="{02D16F67-F2C6-4ABC-A2A3-352415FFFB64}" type="pres">
      <dgm:prSet presAssocID="{D960B4D2-105F-47E3-87EF-A7B2C7E3ED92}" presName="rootConnector" presStyleLbl="node1" presStyleIdx="0" presStyleCnt="1"/>
      <dgm:spPr/>
      <dgm:t>
        <a:bodyPr/>
        <a:lstStyle/>
        <a:p>
          <a:endParaRPr lang="ru-RU"/>
        </a:p>
      </dgm:t>
    </dgm:pt>
    <dgm:pt modelId="{3A3577C7-E7BA-4B48-81FF-6D5007D00CEB}" type="pres">
      <dgm:prSet presAssocID="{D960B4D2-105F-47E3-87EF-A7B2C7E3ED92}" presName="childShape" presStyleCnt="0"/>
      <dgm:spPr/>
    </dgm:pt>
    <dgm:pt modelId="{435C02BF-E0B3-4938-BB90-69429A81EA64}" type="pres">
      <dgm:prSet presAssocID="{B864941A-5699-49C3-9756-C6309BF16806}" presName="Name13" presStyleLbl="parChTrans1D2" presStyleIdx="0" presStyleCnt="8"/>
      <dgm:spPr/>
      <dgm:t>
        <a:bodyPr/>
        <a:lstStyle/>
        <a:p>
          <a:endParaRPr lang="ru-RU"/>
        </a:p>
      </dgm:t>
    </dgm:pt>
    <dgm:pt modelId="{454412F1-E320-425B-A6F8-DCB52740B94A}" type="pres">
      <dgm:prSet presAssocID="{758E215D-C1BB-4B11-AB0E-8CE3AEEFF5E0}" presName="childText" presStyleLbl="bgAcc1" presStyleIdx="0" presStyleCnt="8" custScaleX="849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171B9-EDCA-4729-BE08-C26757F0D316}" type="pres">
      <dgm:prSet presAssocID="{9140D3C7-43D3-41DF-9063-CD5545056758}" presName="Name13" presStyleLbl="parChTrans1D2" presStyleIdx="1" presStyleCnt="8"/>
      <dgm:spPr/>
      <dgm:t>
        <a:bodyPr/>
        <a:lstStyle/>
        <a:p>
          <a:endParaRPr lang="ru-RU"/>
        </a:p>
      </dgm:t>
    </dgm:pt>
    <dgm:pt modelId="{AD5C7969-D2DA-46E8-A5FF-165144F6C712}" type="pres">
      <dgm:prSet presAssocID="{203EC485-D0A4-4C85-8266-595392B1B632}" presName="childText" presStyleLbl="bgAcc1" presStyleIdx="1" presStyleCnt="8" custScaleX="849262" custLinFactNeighborX="1800" custLinFactNeighborY="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54003B-ECE1-4CC7-BC57-7CA8A8178B26}" type="pres">
      <dgm:prSet presAssocID="{A9D4BD7C-2CAA-485E-95F5-5F64E1885970}" presName="Name13" presStyleLbl="parChTrans1D2" presStyleIdx="2" presStyleCnt="8"/>
      <dgm:spPr/>
      <dgm:t>
        <a:bodyPr/>
        <a:lstStyle/>
        <a:p>
          <a:endParaRPr lang="ru-RU"/>
        </a:p>
      </dgm:t>
    </dgm:pt>
    <dgm:pt modelId="{97E3C380-9947-470C-944F-D572A181A65D}" type="pres">
      <dgm:prSet presAssocID="{693573BA-3047-4E13-8283-7FDAE86D0E28}" presName="childText" presStyleLbl="bgAcc1" presStyleIdx="2" presStyleCnt="8" custScaleX="856024" custLinFactNeighborX="-117" custLinFactNeighborY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37313-9331-4A4B-94E4-607346619C85}" type="pres">
      <dgm:prSet presAssocID="{944EBB89-A1C2-4487-99B9-B8042708E730}" presName="Name13" presStyleLbl="parChTrans1D2" presStyleIdx="3" presStyleCnt="8"/>
      <dgm:spPr/>
      <dgm:t>
        <a:bodyPr/>
        <a:lstStyle/>
        <a:p>
          <a:endParaRPr lang="ru-RU"/>
        </a:p>
      </dgm:t>
    </dgm:pt>
    <dgm:pt modelId="{C0B9F495-7C4E-490E-BBCA-F0D102085ED5}" type="pres">
      <dgm:prSet presAssocID="{F802D0B7-C157-4E74-AF1C-40F958CB964D}" presName="childText" presStyleLbl="bgAcc1" presStyleIdx="3" presStyleCnt="8" custScaleX="856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E7AAE8-7D5A-4FC8-AC57-80DEE2DC11EE}" type="pres">
      <dgm:prSet presAssocID="{35916662-9AA6-42B5-A452-35CD43BD9E53}" presName="Name13" presStyleLbl="parChTrans1D2" presStyleIdx="4" presStyleCnt="8"/>
      <dgm:spPr/>
      <dgm:t>
        <a:bodyPr/>
        <a:lstStyle/>
        <a:p>
          <a:endParaRPr lang="ru-RU"/>
        </a:p>
      </dgm:t>
    </dgm:pt>
    <dgm:pt modelId="{ABECB8C3-F407-4DE6-AF1D-68CC88845EF6}" type="pres">
      <dgm:prSet presAssocID="{285A254F-73AF-4400-A64E-E77F26F6410A}" presName="childText" presStyleLbl="bgAcc1" presStyleIdx="4" presStyleCnt="8" custScaleX="860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A7F674-5B6C-4F92-9AB0-29A49604A0EB}" type="pres">
      <dgm:prSet presAssocID="{9352E746-06E2-4FB1-A9DA-96E7E73FB291}" presName="Name13" presStyleLbl="parChTrans1D2" presStyleIdx="5" presStyleCnt="8"/>
      <dgm:spPr/>
      <dgm:t>
        <a:bodyPr/>
        <a:lstStyle/>
        <a:p>
          <a:endParaRPr lang="ru-RU"/>
        </a:p>
      </dgm:t>
    </dgm:pt>
    <dgm:pt modelId="{EF3C562B-50A8-4C58-8AA2-CF67806F5668}" type="pres">
      <dgm:prSet presAssocID="{5FFF545C-7543-461D-9E61-7E68AE6D2ED2}" presName="childText" presStyleLbl="bgAcc1" presStyleIdx="5" presStyleCnt="8" custScaleX="856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14B26D-35B1-4C35-8E62-990AF3C6B80C}" type="pres">
      <dgm:prSet presAssocID="{F7B909F5-6AF7-4F96-AFDD-C93F64A0013C}" presName="Name13" presStyleLbl="parChTrans1D2" presStyleIdx="6" presStyleCnt="8"/>
      <dgm:spPr/>
      <dgm:t>
        <a:bodyPr/>
        <a:lstStyle/>
        <a:p>
          <a:endParaRPr lang="ru-RU"/>
        </a:p>
      </dgm:t>
    </dgm:pt>
    <dgm:pt modelId="{456C3879-7DF5-44E1-A4E4-2D03051FDE25}" type="pres">
      <dgm:prSet presAssocID="{8B2BC1C6-F4C8-4FCC-A6AE-42B9FA41F80A}" presName="childText" presStyleLbl="bgAcc1" presStyleIdx="6" presStyleCnt="8" custScaleX="860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B1F696-F11D-4C41-BA9D-A6A72AD203CC}" type="pres">
      <dgm:prSet presAssocID="{6579EE5C-4111-4556-AD8F-17F4D1E7B2F4}" presName="Name13" presStyleLbl="parChTrans1D2" presStyleIdx="7" presStyleCnt="8"/>
      <dgm:spPr/>
      <dgm:t>
        <a:bodyPr/>
        <a:lstStyle/>
        <a:p>
          <a:endParaRPr lang="ru-RU"/>
        </a:p>
      </dgm:t>
    </dgm:pt>
    <dgm:pt modelId="{163CF116-7EF5-45C0-9F77-5CC7C540050A}" type="pres">
      <dgm:prSet presAssocID="{86303DA6-0B1C-47B0-A2E3-2C6862C66FE2}" presName="childText" presStyleLbl="bgAcc1" presStyleIdx="7" presStyleCnt="8" custScaleX="860709" custLinFactNeighborX="7680" custLinFactNeighborY="-27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057F8F-3C40-4CC8-8A54-ED63C74EDCA8}" type="presOf" srcId="{9140D3C7-43D3-41DF-9063-CD5545056758}" destId="{D9B171B9-EDCA-4729-BE08-C26757F0D316}" srcOrd="0" destOrd="0" presId="urn:microsoft.com/office/officeart/2005/8/layout/hierarchy3"/>
    <dgm:cxn modelId="{E2750428-6EC6-4B1D-A07A-735E0DE7D567}" type="presOf" srcId="{693573BA-3047-4E13-8283-7FDAE86D0E28}" destId="{97E3C380-9947-470C-944F-D572A181A65D}" srcOrd="0" destOrd="0" presId="urn:microsoft.com/office/officeart/2005/8/layout/hierarchy3"/>
    <dgm:cxn modelId="{000C8024-2781-478E-BE5F-653832A5EF51}" type="presOf" srcId="{8B2BC1C6-F4C8-4FCC-A6AE-42B9FA41F80A}" destId="{456C3879-7DF5-44E1-A4E4-2D03051FDE25}" srcOrd="0" destOrd="0" presId="urn:microsoft.com/office/officeart/2005/8/layout/hierarchy3"/>
    <dgm:cxn modelId="{27BAE14B-8EAA-4696-BB24-9734CA3AC079}" srcId="{D960B4D2-105F-47E3-87EF-A7B2C7E3ED92}" destId="{F802D0B7-C157-4E74-AF1C-40F958CB964D}" srcOrd="3" destOrd="0" parTransId="{944EBB89-A1C2-4487-99B9-B8042708E730}" sibTransId="{ADAA0FD8-59C4-4C38-B49A-AA802353075E}"/>
    <dgm:cxn modelId="{4C570A82-2E38-4E77-8B6F-7A02AB5192EB}" type="presOf" srcId="{D960B4D2-105F-47E3-87EF-A7B2C7E3ED92}" destId="{02D16F67-F2C6-4ABC-A2A3-352415FFFB64}" srcOrd="1" destOrd="0" presId="urn:microsoft.com/office/officeart/2005/8/layout/hierarchy3"/>
    <dgm:cxn modelId="{2642E473-2E0F-4845-A297-668A667D5FD9}" type="presOf" srcId="{6579EE5C-4111-4556-AD8F-17F4D1E7B2F4}" destId="{30B1F696-F11D-4C41-BA9D-A6A72AD203CC}" srcOrd="0" destOrd="0" presId="urn:microsoft.com/office/officeart/2005/8/layout/hierarchy3"/>
    <dgm:cxn modelId="{82D8F78C-6326-4148-A9AA-BA934D7DBA01}" srcId="{D960B4D2-105F-47E3-87EF-A7B2C7E3ED92}" destId="{758E215D-C1BB-4B11-AB0E-8CE3AEEFF5E0}" srcOrd="0" destOrd="0" parTransId="{B864941A-5699-49C3-9756-C6309BF16806}" sibTransId="{63C90F51-A457-4960-92E3-0EBC5F320618}"/>
    <dgm:cxn modelId="{88069FD1-E6E9-4050-A9FA-FC77C37B51BD}" type="presOf" srcId="{758E215D-C1BB-4B11-AB0E-8CE3AEEFF5E0}" destId="{454412F1-E320-425B-A6F8-DCB52740B94A}" srcOrd="0" destOrd="0" presId="urn:microsoft.com/office/officeart/2005/8/layout/hierarchy3"/>
    <dgm:cxn modelId="{BD1395A2-9FDE-4301-99BC-0C77A9BDFE8E}" srcId="{D960B4D2-105F-47E3-87EF-A7B2C7E3ED92}" destId="{285A254F-73AF-4400-A64E-E77F26F6410A}" srcOrd="4" destOrd="0" parTransId="{35916662-9AA6-42B5-A452-35CD43BD9E53}" sibTransId="{EED455AA-72CA-4135-8CB3-3070CBACE0E6}"/>
    <dgm:cxn modelId="{3C4355B2-5DEF-4830-9BFC-2EBAA7DD5615}" srcId="{D960B4D2-105F-47E3-87EF-A7B2C7E3ED92}" destId="{8B2BC1C6-F4C8-4FCC-A6AE-42B9FA41F80A}" srcOrd="6" destOrd="0" parTransId="{F7B909F5-6AF7-4F96-AFDD-C93F64A0013C}" sibTransId="{1FC8D196-6046-46B9-BF00-F9826B778BA8}"/>
    <dgm:cxn modelId="{A81CD367-B978-4092-A237-609FAE7E056E}" type="presOf" srcId="{944EBB89-A1C2-4487-99B9-B8042708E730}" destId="{A6137313-9331-4A4B-94E4-607346619C85}" srcOrd="0" destOrd="0" presId="urn:microsoft.com/office/officeart/2005/8/layout/hierarchy3"/>
    <dgm:cxn modelId="{359A9C6E-E216-4263-8690-6711881B343A}" type="presOf" srcId="{9352E746-06E2-4FB1-A9DA-96E7E73FB291}" destId="{B3A7F674-5B6C-4F92-9AB0-29A49604A0EB}" srcOrd="0" destOrd="0" presId="urn:microsoft.com/office/officeart/2005/8/layout/hierarchy3"/>
    <dgm:cxn modelId="{A5E0F014-1831-454D-8E2C-A844876B165A}" type="presOf" srcId="{F7B909F5-6AF7-4F96-AFDD-C93F64A0013C}" destId="{1114B26D-35B1-4C35-8E62-990AF3C6B80C}" srcOrd="0" destOrd="0" presId="urn:microsoft.com/office/officeart/2005/8/layout/hierarchy3"/>
    <dgm:cxn modelId="{EA221EAF-BF83-4C7F-8D84-4865E501FB17}" srcId="{D960B4D2-105F-47E3-87EF-A7B2C7E3ED92}" destId="{5FFF545C-7543-461D-9E61-7E68AE6D2ED2}" srcOrd="5" destOrd="0" parTransId="{9352E746-06E2-4FB1-A9DA-96E7E73FB291}" sibTransId="{2DDC09D1-7EF3-4FA9-B9AD-1C5C1B63772B}"/>
    <dgm:cxn modelId="{9BE2BE20-0207-4620-80AC-BE562FE757B1}" srcId="{3BA35E08-A15E-457C-A173-50776995715D}" destId="{D960B4D2-105F-47E3-87EF-A7B2C7E3ED92}" srcOrd="0" destOrd="0" parTransId="{449D4CB5-BB45-45E4-9751-398862D2AFA5}" sibTransId="{101C2B58-9750-4523-8ED8-EA99A4FBB26F}"/>
    <dgm:cxn modelId="{F415C250-BA8E-4E38-BF72-07AF6F407754}" srcId="{D960B4D2-105F-47E3-87EF-A7B2C7E3ED92}" destId="{86303DA6-0B1C-47B0-A2E3-2C6862C66FE2}" srcOrd="7" destOrd="0" parTransId="{6579EE5C-4111-4556-AD8F-17F4D1E7B2F4}" sibTransId="{3A46BE70-D7E0-4D6F-BA61-AC7F1AFD0519}"/>
    <dgm:cxn modelId="{AD624534-4517-4B67-9202-6B1267F35049}" type="presOf" srcId="{285A254F-73AF-4400-A64E-E77F26F6410A}" destId="{ABECB8C3-F407-4DE6-AF1D-68CC88845EF6}" srcOrd="0" destOrd="0" presId="urn:microsoft.com/office/officeart/2005/8/layout/hierarchy3"/>
    <dgm:cxn modelId="{EF481313-EC21-4C10-8FDC-F2DDC421A5E7}" type="presOf" srcId="{A9D4BD7C-2CAA-485E-95F5-5F64E1885970}" destId="{B854003B-ECE1-4CC7-BC57-7CA8A8178B26}" srcOrd="0" destOrd="0" presId="urn:microsoft.com/office/officeart/2005/8/layout/hierarchy3"/>
    <dgm:cxn modelId="{26CE1BBF-CCA3-4321-9884-619E550D6C5B}" type="presOf" srcId="{B864941A-5699-49C3-9756-C6309BF16806}" destId="{435C02BF-E0B3-4938-BB90-69429A81EA64}" srcOrd="0" destOrd="0" presId="urn:microsoft.com/office/officeart/2005/8/layout/hierarchy3"/>
    <dgm:cxn modelId="{0C35ACAA-B857-46AD-9572-B54C98E3E019}" type="presOf" srcId="{D960B4D2-105F-47E3-87EF-A7B2C7E3ED92}" destId="{7BE112F4-46B6-466D-8146-E9EAD3E7435E}" srcOrd="0" destOrd="0" presId="urn:microsoft.com/office/officeart/2005/8/layout/hierarchy3"/>
    <dgm:cxn modelId="{709FC9CA-53E8-4297-A26E-4A67624DB07E}" srcId="{D960B4D2-105F-47E3-87EF-A7B2C7E3ED92}" destId="{203EC485-D0A4-4C85-8266-595392B1B632}" srcOrd="1" destOrd="0" parTransId="{9140D3C7-43D3-41DF-9063-CD5545056758}" sibTransId="{6B21D3E1-C80D-4E7B-9D32-3FAFAC88087C}"/>
    <dgm:cxn modelId="{5764933A-D59B-4417-95F3-C9A48533D561}" type="presOf" srcId="{F802D0B7-C157-4E74-AF1C-40F958CB964D}" destId="{C0B9F495-7C4E-490E-BBCA-F0D102085ED5}" srcOrd="0" destOrd="0" presId="urn:microsoft.com/office/officeart/2005/8/layout/hierarchy3"/>
    <dgm:cxn modelId="{BE6D7CC8-A70F-4FD5-899F-43516B06E453}" type="presOf" srcId="{5FFF545C-7543-461D-9E61-7E68AE6D2ED2}" destId="{EF3C562B-50A8-4C58-8AA2-CF67806F5668}" srcOrd="0" destOrd="0" presId="urn:microsoft.com/office/officeart/2005/8/layout/hierarchy3"/>
    <dgm:cxn modelId="{9482E31E-728C-4053-B480-FE77B7172703}" type="presOf" srcId="{86303DA6-0B1C-47B0-A2E3-2C6862C66FE2}" destId="{163CF116-7EF5-45C0-9F77-5CC7C540050A}" srcOrd="0" destOrd="0" presId="urn:microsoft.com/office/officeart/2005/8/layout/hierarchy3"/>
    <dgm:cxn modelId="{3375CA32-8964-467E-8409-8D224119E7FC}" type="presOf" srcId="{3BA35E08-A15E-457C-A173-50776995715D}" destId="{6FE8EBF3-45C8-484B-B8E4-7E9AC4E6E53E}" srcOrd="0" destOrd="0" presId="urn:microsoft.com/office/officeart/2005/8/layout/hierarchy3"/>
    <dgm:cxn modelId="{E94082C2-79ED-4284-AEE2-B279D34CE9FD}" type="presOf" srcId="{35916662-9AA6-42B5-A452-35CD43BD9E53}" destId="{D2E7AAE8-7D5A-4FC8-AC57-80DEE2DC11EE}" srcOrd="0" destOrd="0" presId="urn:microsoft.com/office/officeart/2005/8/layout/hierarchy3"/>
    <dgm:cxn modelId="{1BBB0863-FA15-4B13-ACC5-5B8C413AB93C}" type="presOf" srcId="{203EC485-D0A4-4C85-8266-595392B1B632}" destId="{AD5C7969-D2DA-46E8-A5FF-165144F6C712}" srcOrd="0" destOrd="0" presId="urn:microsoft.com/office/officeart/2005/8/layout/hierarchy3"/>
    <dgm:cxn modelId="{7B448DA6-7CA3-4B73-B907-3A17443FCB5D}" srcId="{D960B4D2-105F-47E3-87EF-A7B2C7E3ED92}" destId="{693573BA-3047-4E13-8283-7FDAE86D0E28}" srcOrd="2" destOrd="0" parTransId="{A9D4BD7C-2CAA-485E-95F5-5F64E1885970}" sibTransId="{DFAF8D87-4682-4021-8111-ED733F6EC5DE}"/>
    <dgm:cxn modelId="{678E7FB7-79BE-4E8A-B360-7300D86D97C7}" type="presParOf" srcId="{6FE8EBF3-45C8-484B-B8E4-7E9AC4E6E53E}" destId="{08A1E2E9-3D5F-4977-992C-1132DF8F6C01}" srcOrd="0" destOrd="0" presId="urn:microsoft.com/office/officeart/2005/8/layout/hierarchy3"/>
    <dgm:cxn modelId="{ABF5DFD0-FB51-48DF-B402-98A180650DF7}" type="presParOf" srcId="{08A1E2E9-3D5F-4977-992C-1132DF8F6C01}" destId="{F03E5B77-98F8-4B76-A98C-7D6AB21A4980}" srcOrd="0" destOrd="0" presId="urn:microsoft.com/office/officeart/2005/8/layout/hierarchy3"/>
    <dgm:cxn modelId="{0640E7B5-52B4-488C-B9BD-BE621E0BAB8A}" type="presParOf" srcId="{F03E5B77-98F8-4B76-A98C-7D6AB21A4980}" destId="{7BE112F4-46B6-466D-8146-E9EAD3E7435E}" srcOrd="0" destOrd="0" presId="urn:microsoft.com/office/officeart/2005/8/layout/hierarchy3"/>
    <dgm:cxn modelId="{258DB5B6-606C-4AAE-9439-4BEB314B23E1}" type="presParOf" srcId="{F03E5B77-98F8-4B76-A98C-7D6AB21A4980}" destId="{02D16F67-F2C6-4ABC-A2A3-352415FFFB64}" srcOrd="1" destOrd="0" presId="urn:microsoft.com/office/officeart/2005/8/layout/hierarchy3"/>
    <dgm:cxn modelId="{EA419394-866C-45A0-A431-552F530DD072}" type="presParOf" srcId="{08A1E2E9-3D5F-4977-992C-1132DF8F6C01}" destId="{3A3577C7-E7BA-4B48-81FF-6D5007D00CEB}" srcOrd="1" destOrd="0" presId="urn:microsoft.com/office/officeart/2005/8/layout/hierarchy3"/>
    <dgm:cxn modelId="{E8BE7519-236B-41D5-AB22-9DC9ABE5C05B}" type="presParOf" srcId="{3A3577C7-E7BA-4B48-81FF-6D5007D00CEB}" destId="{435C02BF-E0B3-4938-BB90-69429A81EA64}" srcOrd="0" destOrd="0" presId="urn:microsoft.com/office/officeart/2005/8/layout/hierarchy3"/>
    <dgm:cxn modelId="{393A0816-2FF2-4846-9EC0-959DE89D9809}" type="presParOf" srcId="{3A3577C7-E7BA-4B48-81FF-6D5007D00CEB}" destId="{454412F1-E320-425B-A6F8-DCB52740B94A}" srcOrd="1" destOrd="0" presId="urn:microsoft.com/office/officeart/2005/8/layout/hierarchy3"/>
    <dgm:cxn modelId="{A8D992BB-3D13-4D67-A5F8-DC4698DFE54F}" type="presParOf" srcId="{3A3577C7-E7BA-4B48-81FF-6D5007D00CEB}" destId="{D9B171B9-EDCA-4729-BE08-C26757F0D316}" srcOrd="2" destOrd="0" presId="urn:microsoft.com/office/officeart/2005/8/layout/hierarchy3"/>
    <dgm:cxn modelId="{389DED1E-ABA2-41A2-BBC7-ED71C3057A47}" type="presParOf" srcId="{3A3577C7-E7BA-4B48-81FF-6D5007D00CEB}" destId="{AD5C7969-D2DA-46E8-A5FF-165144F6C712}" srcOrd="3" destOrd="0" presId="urn:microsoft.com/office/officeart/2005/8/layout/hierarchy3"/>
    <dgm:cxn modelId="{4401F2F9-D00A-4B3E-9204-6ED3EEE24663}" type="presParOf" srcId="{3A3577C7-E7BA-4B48-81FF-6D5007D00CEB}" destId="{B854003B-ECE1-4CC7-BC57-7CA8A8178B26}" srcOrd="4" destOrd="0" presId="urn:microsoft.com/office/officeart/2005/8/layout/hierarchy3"/>
    <dgm:cxn modelId="{8E4D0145-BC49-4FE2-BE89-DB7DFE6F092E}" type="presParOf" srcId="{3A3577C7-E7BA-4B48-81FF-6D5007D00CEB}" destId="{97E3C380-9947-470C-944F-D572A181A65D}" srcOrd="5" destOrd="0" presId="urn:microsoft.com/office/officeart/2005/8/layout/hierarchy3"/>
    <dgm:cxn modelId="{50A9EF5C-8D4F-4531-AE28-BEE390B4EA7A}" type="presParOf" srcId="{3A3577C7-E7BA-4B48-81FF-6D5007D00CEB}" destId="{A6137313-9331-4A4B-94E4-607346619C85}" srcOrd="6" destOrd="0" presId="urn:microsoft.com/office/officeart/2005/8/layout/hierarchy3"/>
    <dgm:cxn modelId="{430037DF-1EFC-444F-A359-B7CF816989B0}" type="presParOf" srcId="{3A3577C7-E7BA-4B48-81FF-6D5007D00CEB}" destId="{C0B9F495-7C4E-490E-BBCA-F0D102085ED5}" srcOrd="7" destOrd="0" presId="urn:microsoft.com/office/officeart/2005/8/layout/hierarchy3"/>
    <dgm:cxn modelId="{383280B6-D177-40EE-AF60-C46392143A42}" type="presParOf" srcId="{3A3577C7-E7BA-4B48-81FF-6D5007D00CEB}" destId="{D2E7AAE8-7D5A-4FC8-AC57-80DEE2DC11EE}" srcOrd="8" destOrd="0" presId="urn:microsoft.com/office/officeart/2005/8/layout/hierarchy3"/>
    <dgm:cxn modelId="{EE9C5682-CF5A-4223-A194-448149230D5A}" type="presParOf" srcId="{3A3577C7-E7BA-4B48-81FF-6D5007D00CEB}" destId="{ABECB8C3-F407-4DE6-AF1D-68CC88845EF6}" srcOrd="9" destOrd="0" presId="urn:microsoft.com/office/officeart/2005/8/layout/hierarchy3"/>
    <dgm:cxn modelId="{97EB1223-2A04-4B7A-BA44-CAAE67EB85C3}" type="presParOf" srcId="{3A3577C7-E7BA-4B48-81FF-6D5007D00CEB}" destId="{B3A7F674-5B6C-4F92-9AB0-29A49604A0EB}" srcOrd="10" destOrd="0" presId="urn:microsoft.com/office/officeart/2005/8/layout/hierarchy3"/>
    <dgm:cxn modelId="{39068945-FA4A-4645-A1E8-302EE50FA49A}" type="presParOf" srcId="{3A3577C7-E7BA-4B48-81FF-6D5007D00CEB}" destId="{EF3C562B-50A8-4C58-8AA2-CF67806F5668}" srcOrd="11" destOrd="0" presId="urn:microsoft.com/office/officeart/2005/8/layout/hierarchy3"/>
    <dgm:cxn modelId="{629A5442-2790-426F-906C-CE29D18797E8}" type="presParOf" srcId="{3A3577C7-E7BA-4B48-81FF-6D5007D00CEB}" destId="{1114B26D-35B1-4C35-8E62-990AF3C6B80C}" srcOrd="12" destOrd="0" presId="urn:microsoft.com/office/officeart/2005/8/layout/hierarchy3"/>
    <dgm:cxn modelId="{10129381-B60B-4FEB-ADA0-BB1B6056D8AA}" type="presParOf" srcId="{3A3577C7-E7BA-4B48-81FF-6D5007D00CEB}" destId="{456C3879-7DF5-44E1-A4E4-2D03051FDE25}" srcOrd="13" destOrd="0" presId="urn:microsoft.com/office/officeart/2005/8/layout/hierarchy3"/>
    <dgm:cxn modelId="{978A900B-BB1B-4892-90DB-C117A9D8D0EC}" type="presParOf" srcId="{3A3577C7-E7BA-4B48-81FF-6D5007D00CEB}" destId="{30B1F696-F11D-4C41-BA9D-A6A72AD203CC}" srcOrd="14" destOrd="0" presId="urn:microsoft.com/office/officeart/2005/8/layout/hierarchy3"/>
    <dgm:cxn modelId="{08D0DCF0-1C38-4CEE-8B7E-D40897F6D4E9}" type="presParOf" srcId="{3A3577C7-E7BA-4B48-81FF-6D5007D00CEB}" destId="{163CF116-7EF5-45C0-9F77-5CC7C540050A}" srcOrd="1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A35E08-A15E-457C-A173-50776995715D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60B4D2-105F-47E3-87EF-A7B2C7E3ED92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9D4CB5-BB45-45E4-9751-398862D2AFA5}" type="parTrans" cxnId="{9BE2BE20-0207-4620-80AC-BE562FE757B1}">
      <dgm:prSet/>
      <dgm:spPr/>
      <dgm:t>
        <a:bodyPr/>
        <a:lstStyle/>
        <a:p>
          <a:endParaRPr lang="ru-RU"/>
        </a:p>
      </dgm:t>
    </dgm:pt>
    <dgm:pt modelId="{101C2B58-9750-4523-8ED8-EA99A4FBB26F}" type="sibTrans" cxnId="{9BE2BE20-0207-4620-80AC-BE562FE757B1}">
      <dgm:prSet/>
      <dgm:spPr/>
      <dgm:t>
        <a:bodyPr/>
        <a:lstStyle/>
        <a:p>
          <a:endParaRPr lang="ru-RU"/>
        </a:p>
      </dgm:t>
    </dgm:pt>
    <dgm:pt modelId="{758E215D-C1BB-4B11-AB0E-8CE3AEEFF5E0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показателей познавательной сферы</a:t>
          </a:r>
        </a:p>
        <a:p>
          <a:pPr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dirty="0">
            <a:solidFill>
              <a:srgbClr val="002060"/>
            </a:solidFill>
            <a:latin typeface="+mn-lt"/>
          </a:endParaRPr>
        </a:p>
      </dgm:t>
    </dgm:pt>
    <dgm:pt modelId="{B864941A-5699-49C3-9756-C6309BF16806}" type="parTrans" cxnId="{82D8F78C-6326-4148-A9AA-BA934D7DBA01}">
      <dgm:prSet/>
      <dgm:spPr/>
      <dgm:t>
        <a:bodyPr/>
        <a:lstStyle/>
        <a:p>
          <a:endParaRPr lang="ru-RU"/>
        </a:p>
      </dgm:t>
    </dgm:pt>
    <dgm:pt modelId="{63C90F51-A457-4960-92E3-0EBC5F320618}" type="sibTrans" cxnId="{82D8F78C-6326-4148-A9AA-BA934D7DBA01}">
      <dgm:prSet/>
      <dgm:spPr/>
      <dgm:t>
        <a:bodyPr/>
        <a:lstStyle/>
        <a:p>
          <a:endParaRPr lang="ru-RU"/>
        </a:p>
      </dgm:t>
    </dgm:pt>
    <dgm:pt modelId="{BF742B20-BFE6-408A-B1A4-2EF5E3155A9D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показателей коммуникативных умений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03F0D5-7829-4AB6-BC16-B3734B0E7C28}" type="parTrans" cxnId="{580C5C19-B4D9-474A-9127-DCB90D346E84}">
      <dgm:prSet/>
      <dgm:spPr/>
      <dgm:t>
        <a:bodyPr/>
        <a:lstStyle/>
        <a:p>
          <a:endParaRPr lang="ru-RU"/>
        </a:p>
      </dgm:t>
    </dgm:pt>
    <dgm:pt modelId="{EE962839-3E5F-4334-8E3D-4E1A35B26462}" type="sibTrans" cxnId="{580C5C19-B4D9-474A-9127-DCB90D346E84}">
      <dgm:prSet/>
      <dgm:spPr/>
      <dgm:t>
        <a:bodyPr/>
        <a:lstStyle/>
        <a:p>
          <a:endParaRPr lang="ru-RU"/>
        </a:p>
      </dgm:t>
    </dgm:pt>
    <dgm:pt modelId="{3A490C1E-BAFE-407F-A863-ABFD0C73896B}">
      <dgm:prSet custT="1"/>
      <dgm:spPr/>
      <dgm:t>
        <a:bodyPr/>
        <a:lstStyle/>
        <a:p>
          <a:pPr algn="l">
            <a:lnSpc>
              <a:spcPct val="150000"/>
            </a:lnSpc>
          </a:pP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уровня психолого-педагогической компетентности участников образовательных отношений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5BBD74-6779-4D04-8C51-CC6A251E8D07}" type="parTrans" cxnId="{9C73009D-9411-4803-AEEB-CEA42677CB0F}">
      <dgm:prSet/>
      <dgm:spPr/>
      <dgm:t>
        <a:bodyPr/>
        <a:lstStyle/>
        <a:p>
          <a:endParaRPr lang="ru-RU"/>
        </a:p>
      </dgm:t>
    </dgm:pt>
    <dgm:pt modelId="{9EF42DDF-9882-4569-A17C-F1EA1BC48A48}" type="sibTrans" cxnId="{9C73009D-9411-4803-AEEB-CEA42677CB0F}">
      <dgm:prSet/>
      <dgm:spPr/>
      <dgm:t>
        <a:bodyPr/>
        <a:lstStyle/>
        <a:p>
          <a:endParaRPr lang="ru-RU"/>
        </a:p>
      </dgm:t>
    </dgm:pt>
    <dgm:pt modelId="{1CAD0489-5E98-4397-BC84-5BE7DA6BC19B}">
      <dgm:prSet custT="1"/>
      <dgm:spPr/>
      <dgm:t>
        <a:bodyPr/>
        <a:lstStyle/>
        <a:p>
          <a:pPr algn="l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показателей личностно-волевой сферы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49F49D-CB79-4BCA-8CD2-7ACC38DE988B}" type="parTrans" cxnId="{4C0ECB0F-6BEB-436C-B17B-85B779BF5E0E}">
      <dgm:prSet/>
      <dgm:spPr/>
      <dgm:t>
        <a:bodyPr/>
        <a:lstStyle/>
        <a:p>
          <a:endParaRPr lang="ru-RU"/>
        </a:p>
      </dgm:t>
    </dgm:pt>
    <dgm:pt modelId="{54A38503-1DB4-4E33-986E-A20B97AFF34C}" type="sibTrans" cxnId="{4C0ECB0F-6BEB-436C-B17B-85B779BF5E0E}">
      <dgm:prSet/>
      <dgm:spPr/>
      <dgm:t>
        <a:bodyPr/>
        <a:lstStyle/>
        <a:p>
          <a:endParaRPr lang="ru-RU"/>
        </a:p>
      </dgm:t>
    </dgm:pt>
    <dgm:pt modelId="{6FE8EBF3-45C8-484B-B8E4-7E9AC4E6E53E}" type="pres">
      <dgm:prSet presAssocID="{3BA35E08-A15E-457C-A173-50776995715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8A1E2E9-3D5F-4977-992C-1132DF8F6C01}" type="pres">
      <dgm:prSet presAssocID="{D960B4D2-105F-47E3-87EF-A7B2C7E3ED92}" presName="root" presStyleCnt="0"/>
      <dgm:spPr/>
    </dgm:pt>
    <dgm:pt modelId="{F03E5B77-98F8-4B76-A98C-7D6AB21A4980}" type="pres">
      <dgm:prSet presAssocID="{D960B4D2-105F-47E3-87EF-A7B2C7E3ED92}" presName="rootComposite" presStyleCnt="0"/>
      <dgm:spPr/>
    </dgm:pt>
    <dgm:pt modelId="{7BE112F4-46B6-466D-8146-E9EAD3E7435E}" type="pres">
      <dgm:prSet presAssocID="{D960B4D2-105F-47E3-87EF-A7B2C7E3ED92}" presName="rootText" presStyleLbl="node1" presStyleIdx="0" presStyleCnt="1" custScaleX="221792" custScaleY="76268" custLinFactY="-32555" custLinFactNeighborX="522" custLinFactNeighborY="-100000"/>
      <dgm:spPr/>
      <dgm:t>
        <a:bodyPr/>
        <a:lstStyle/>
        <a:p>
          <a:endParaRPr lang="ru-RU"/>
        </a:p>
      </dgm:t>
    </dgm:pt>
    <dgm:pt modelId="{02D16F67-F2C6-4ABC-A2A3-352415FFFB64}" type="pres">
      <dgm:prSet presAssocID="{D960B4D2-105F-47E3-87EF-A7B2C7E3ED92}" presName="rootConnector" presStyleLbl="node1" presStyleIdx="0" presStyleCnt="1"/>
      <dgm:spPr/>
      <dgm:t>
        <a:bodyPr/>
        <a:lstStyle/>
        <a:p>
          <a:endParaRPr lang="ru-RU"/>
        </a:p>
      </dgm:t>
    </dgm:pt>
    <dgm:pt modelId="{3A3577C7-E7BA-4B48-81FF-6D5007D00CEB}" type="pres">
      <dgm:prSet presAssocID="{D960B4D2-105F-47E3-87EF-A7B2C7E3ED92}" presName="childShape" presStyleCnt="0"/>
      <dgm:spPr/>
    </dgm:pt>
    <dgm:pt modelId="{435C02BF-E0B3-4938-BB90-69429A81EA64}" type="pres">
      <dgm:prSet presAssocID="{B864941A-5699-49C3-9756-C6309BF16806}" presName="Name13" presStyleLbl="parChTrans1D2" presStyleIdx="0" presStyleCnt="4"/>
      <dgm:spPr/>
      <dgm:t>
        <a:bodyPr/>
        <a:lstStyle/>
        <a:p>
          <a:endParaRPr lang="ru-RU"/>
        </a:p>
      </dgm:t>
    </dgm:pt>
    <dgm:pt modelId="{454412F1-E320-425B-A6F8-DCB52740B94A}" type="pres">
      <dgm:prSet presAssocID="{758E215D-C1BB-4B11-AB0E-8CE3AEEFF5E0}" presName="childText" presStyleLbl="bgAcc1" presStyleIdx="0" presStyleCnt="4" custScaleX="515447" custScaleY="108275" custLinFactY="-25712" custLinFactNeighborX="-228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827C7-AA43-4B00-9D2F-F49C4F8E987A}" type="pres">
      <dgm:prSet presAssocID="{C003F0D5-7829-4AB6-BC16-B3734B0E7C28}" presName="Name13" presStyleLbl="parChTrans1D2" presStyleIdx="1" presStyleCnt="4"/>
      <dgm:spPr/>
      <dgm:t>
        <a:bodyPr/>
        <a:lstStyle/>
        <a:p>
          <a:endParaRPr lang="ru-RU"/>
        </a:p>
      </dgm:t>
    </dgm:pt>
    <dgm:pt modelId="{BCDD8E96-90F9-451F-9D95-BE43640B93C8}" type="pres">
      <dgm:prSet presAssocID="{BF742B20-BFE6-408A-B1A4-2EF5E3155A9D}" presName="childText" presStyleLbl="bgAcc1" presStyleIdx="1" presStyleCnt="4" custScaleX="526699" custLinFactNeighborX="-10596" custLinFactNeighborY="-860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E1CF3-784C-4FA7-9FEA-00994B618518}" type="pres">
      <dgm:prSet presAssocID="{9D49F49D-CB79-4BCA-8CD2-7ACC38DE988B}" presName="Name13" presStyleLbl="parChTrans1D2" presStyleIdx="2" presStyleCnt="4"/>
      <dgm:spPr/>
      <dgm:t>
        <a:bodyPr/>
        <a:lstStyle/>
        <a:p>
          <a:endParaRPr lang="ru-RU"/>
        </a:p>
      </dgm:t>
    </dgm:pt>
    <dgm:pt modelId="{1BEB44B4-06EF-4667-82FB-7AB494167527}" type="pres">
      <dgm:prSet presAssocID="{1CAD0489-5E98-4397-BC84-5BE7DA6BC19B}" presName="childText" presStyleLbl="bgAcc1" presStyleIdx="2" presStyleCnt="4" custScaleX="522194" custLinFactNeighborX="-10596" custLinFactNeighborY="-64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02B92C-7962-4FD0-B643-9663102547D5}" type="pres">
      <dgm:prSet presAssocID="{4F5BBD74-6779-4D04-8C51-CC6A251E8D07}" presName="Name13" presStyleLbl="parChTrans1D2" presStyleIdx="3" presStyleCnt="4"/>
      <dgm:spPr/>
      <dgm:t>
        <a:bodyPr/>
        <a:lstStyle/>
        <a:p>
          <a:endParaRPr lang="ru-RU"/>
        </a:p>
      </dgm:t>
    </dgm:pt>
    <dgm:pt modelId="{A5AD68AA-6B98-405F-8164-816A5ADAC30F}" type="pres">
      <dgm:prSet presAssocID="{3A490C1E-BAFE-407F-A863-ABFD0C73896B}" presName="childText" presStyleLbl="bgAcc1" presStyleIdx="3" presStyleCnt="4" custScaleX="821539" custScaleY="116924" custLinFactNeighborX="-10596" custLinFactNeighborY="-43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E72A96-F62E-49F7-BD9C-6500D5F57919}" type="presOf" srcId="{9D49F49D-CB79-4BCA-8CD2-7ACC38DE988B}" destId="{E6BE1CF3-784C-4FA7-9FEA-00994B618518}" srcOrd="0" destOrd="0" presId="urn:microsoft.com/office/officeart/2005/8/layout/hierarchy3"/>
    <dgm:cxn modelId="{580C5C19-B4D9-474A-9127-DCB90D346E84}" srcId="{D960B4D2-105F-47E3-87EF-A7B2C7E3ED92}" destId="{BF742B20-BFE6-408A-B1A4-2EF5E3155A9D}" srcOrd="1" destOrd="0" parTransId="{C003F0D5-7829-4AB6-BC16-B3734B0E7C28}" sibTransId="{EE962839-3E5F-4334-8E3D-4E1A35B26462}"/>
    <dgm:cxn modelId="{4C0ECB0F-6BEB-436C-B17B-85B779BF5E0E}" srcId="{D960B4D2-105F-47E3-87EF-A7B2C7E3ED92}" destId="{1CAD0489-5E98-4397-BC84-5BE7DA6BC19B}" srcOrd="2" destOrd="0" parTransId="{9D49F49D-CB79-4BCA-8CD2-7ACC38DE988B}" sibTransId="{54A38503-1DB4-4E33-986E-A20B97AFF34C}"/>
    <dgm:cxn modelId="{9BE2BE20-0207-4620-80AC-BE562FE757B1}" srcId="{3BA35E08-A15E-457C-A173-50776995715D}" destId="{D960B4D2-105F-47E3-87EF-A7B2C7E3ED92}" srcOrd="0" destOrd="0" parTransId="{449D4CB5-BB45-45E4-9751-398862D2AFA5}" sibTransId="{101C2B58-9750-4523-8ED8-EA99A4FBB26F}"/>
    <dgm:cxn modelId="{E279DAB2-D2AA-4033-A112-F892A01DBDBE}" type="presOf" srcId="{1CAD0489-5E98-4397-BC84-5BE7DA6BC19B}" destId="{1BEB44B4-06EF-4667-82FB-7AB494167527}" srcOrd="0" destOrd="0" presId="urn:microsoft.com/office/officeart/2005/8/layout/hierarchy3"/>
    <dgm:cxn modelId="{9C73009D-9411-4803-AEEB-CEA42677CB0F}" srcId="{D960B4D2-105F-47E3-87EF-A7B2C7E3ED92}" destId="{3A490C1E-BAFE-407F-A863-ABFD0C73896B}" srcOrd="3" destOrd="0" parTransId="{4F5BBD74-6779-4D04-8C51-CC6A251E8D07}" sibTransId="{9EF42DDF-9882-4569-A17C-F1EA1BC48A48}"/>
    <dgm:cxn modelId="{ABBC8B62-2386-4D35-A1DD-F3AB454BB941}" type="presOf" srcId="{D960B4D2-105F-47E3-87EF-A7B2C7E3ED92}" destId="{02D16F67-F2C6-4ABC-A2A3-352415FFFB64}" srcOrd="1" destOrd="0" presId="urn:microsoft.com/office/officeart/2005/8/layout/hierarchy3"/>
    <dgm:cxn modelId="{467FA310-35E5-4631-918F-994E6307E132}" type="presOf" srcId="{BF742B20-BFE6-408A-B1A4-2EF5E3155A9D}" destId="{BCDD8E96-90F9-451F-9D95-BE43640B93C8}" srcOrd="0" destOrd="0" presId="urn:microsoft.com/office/officeart/2005/8/layout/hierarchy3"/>
    <dgm:cxn modelId="{9AE73D9C-4DA8-4EBF-A923-31F3A68C0A15}" type="presOf" srcId="{3BA35E08-A15E-457C-A173-50776995715D}" destId="{6FE8EBF3-45C8-484B-B8E4-7E9AC4E6E53E}" srcOrd="0" destOrd="0" presId="urn:microsoft.com/office/officeart/2005/8/layout/hierarchy3"/>
    <dgm:cxn modelId="{556BCAA8-2543-4C1B-BEB5-C709A58F079B}" type="presOf" srcId="{4F5BBD74-6779-4D04-8C51-CC6A251E8D07}" destId="{6902B92C-7962-4FD0-B643-9663102547D5}" srcOrd="0" destOrd="0" presId="urn:microsoft.com/office/officeart/2005/8/layout/hierarchy3"/>
    <dgm:cxn modelId="{82D8F78C-6326-4148-A9AA-BA934D7DBA01}" srcId="{D960B4D2-105F-47E3-87EF-A7B2C7E3ED92}" destId="{758E215D-C1BB-4B11-AB0E-8CE3AEEFF5E0}" srcOrd="0" destOrd="0" parTransId="{B864941A-5699-49C3-9756-C6309BF16806}" sibTransId="{63C90F51-A457-4960-92E3-0EBC5F320618}"/>
    <dgm:cxn modelId="{02C196DB-67E4-407D-BD57-9FF6CD4E463E}" type="presOf" srcId="{B864941A-5699-49C3-9756-C6309BF16806}" destId="{435C02BF-E0B3-4938-BB90-69429A81EA64}" srcOrd="0" destOrd="0" presId="urn:microsoft.com/office/officeart/2005/8/layout/hierarchy3"/>
    <dgm:cxn modelId="{4D150C1E-0ABC-42E6-899C-D4F3B90C59AC}" type="presOf" srcId="{D960B4D2-105F-47E3-87EF-A7B2C7E3ED92}" destId="{7BE112F4-46B6-466D-8146-E9EAD3E7435E}" srcOrd="0" destOrd="0" presId="urn:microsoft.com/office/officeart/2005/8/layout/hierarchy3"/>
    <dgm:cxn modelId="{58FFB046-D985-4F85-8028-BF430056EF4B}" type="presOf" srcId="{3A490C1E-BAFE-407F-A863-ABFD0C73896B}" destId="{A5AD68AA-6B98-405F-8164-816A5ADAC30F}" srcOrd="0" destOrd="0" presId="urn:microsoft.com/office/officeart/2005/8/layout/hierarchy3"/>
    <dgm:cxn modelId="{0A4944DB-7D78-494B-97A7-7D6200262F00}" type="presOf" srcId="{C003F0D5-7829-4AB6-BC16-B3734B0E7C28}" destId="{28E827C7-AA43-4B00-9D2F-F49C4F8E987A}" srcOrd="0" destOrd="0" presId="urn:microsoft.com/office/officeart/2005/8/layout/hierarchy3"/>
    <dgm:cxn modelId="{9A2EF2EE-3505-4E79-9979-256F230251FF}" type="presOf" srcId="{758E215D-C1BB-4B11-AB0E-8CE3AEEFF5E0}" destId="{454412F1-E320-425B-A6F8-DCB52740B94A}" srcOrd="0" destOrd="0" presId="urn:microsoft.com/office/officeart/2005/8/layout/hierarchy3"/>
    <dgm:cxn modelId="{DF63D072-D9E5-4B91-AFA9-B2C6BC06DF6D}" type="presParOf" srcId="{6FE8EBF3-45C8-484B-B8E4-7E9AC4E6E53E}" destId="{08A1E2E9-3D5F-4977-992C-1132DF8F6C01}" srcOrd="0" destOrd="0" presId="urn:microsoft.com/office/officeart/2005/8/layout/hierarchy3"/>
    <dgm:cxn modelId="{901D7F21-7425-4BBE-8951-7D62507E8AA2}" type="presParOf" srcId="{08A1E2E9-3D5F-4977-992C-1132DF8F6C01}" destId="{F03E5B77-98F8-4B76-A98C-7D6AB21A4980}" srcOrd="0" destOrd="0" presId="urn:microsoft.com/office/officeart/2005/8/layout/hierarchy3"/>
    <dgm:cxn modelId="{92B41662-0552-48FF-9F94-4E60AB35ED9B}" type="presParOf" srcId="{F03E5B77-98F8-4B76-A98C-7D6AB21A4980}" destId="{7BE112F4-46B6-466D-8146-E9EAD3E7435E}" srcOrd="0" destOrd="0" presId="urn:microsoft.com/office/officeart/2005/8/layout/hierarchy3"/>
    <dgm:cxn modelId="{B6F81ADF-DBE8-4A40-B666-37A2355C9289}" type="presParOf" srcId="{F03E5B77-98F8-4B76-A98C-7D6AB21A4980}" destId="{02D16F67-F2C6-4ABC-A2A3-352415FFFB64}" srcOrd="1" destOrd="0" presId="urn:microsoft.com/office/officeart/2005/8/layout/hierarchy3"/>
    <dgm:cxn modelId="{ACA070C2-8073-4406-BEED-D2BBF1F434FD}" type="presParOf" srcId="{08A1E2E9-3D5F-4977-992C-1132DF8F6C01}" destId="{3A3577C7-E7BA-4B48-81FF-6D5007D00CEB}" srcOrd="1" destOrd="0" presId="urn:microsoft.com/office/officeart/2005/8/layout/hierarchy3"/>
    <dgm:cxn modelId="{015EEC06-EEFA-44EC-ACF2-8A975BDD0B5F}" type="presParOf" srcId="{3A3577C7-E7BA-4B48-81FF-6D5007D00CEB}" destId="{435C02BF-E0B3-4938-BB90-69429A81EA64}" srcOrd="0" destOrd="0" presId="urn:microsoft.com/office/officeart/2005/8/layout/hierarchy3"/>
    <dgm:cxn modelId="{81B77051-E1D5-45DE-8E7A-ECE2BA376AE1}" type="presParOf" srcId="{3A3577C7-E7BA-4B48-81FF-6D5007D00CEB}" destId="{454412F1-E320-425B-A6F8-DCB52740B94A}" srcOrd="1" destOrd="0" presId="urn:microsoft.com/office/officeart/2005/8/layout/hierarchy3"/>
    <dgm:cxn modelId="{7DD896EB-2451-4387-844C-CDFA915988E0}" type="presParOf" srcId="{3A3577C7-E7BA-4B48-81FF-6D5007D00CEB}" destId="{28E827C7-AA43-4B00-9D2F-F49C4F8E987A}" srcOrd="2" destOrd="0" presId="urn:microsoft.com/office/officeart/2005/8/layout/hierarchy3"/>
    <dgm:cxn modelId="{DA4B68D9-BE31-4217-A1F8-4F12596F891B}" type="presParOf" srcId="{3A3577C7-E7BA-4B48-81FF-6D5007D00CEB}" destId="{BCDD8E96-90F9-451F-9D95-BE43640B93C8}" srcOrd="3" destOrd="0" presId="urn:microsoft.com/office/officeart/2005/8/layout/hierarchy3"/>
    <dgm:cxn modelId="{ECC9D194-9638-4967-AE1E-710932A57D15}" type="presParOf" srcId="{3A3577C7-E7BA-4B48-81FF-6D5007D00CEB}" destId="{E6BE1CF3-784C-4FA7-9FEA-00994B618518}" srcOrd="4" destOrd="0" presId="urn:microsoft.com/office/officeart/2005/8/layout/hierarchy3"/>
    <dgm:cxn modelId="{86D1FE33-7606-47C5-9740-20DE5FAB3C7B}" type="presParOf" srcId="{3A3577C7-E7BA-4B48-81FF-6D5007D00CEB}" destId="{1BEB44B4-06EF-4667-82FB-7AB494167527}" srcOrd="5" destOrd="0" presId="urn:microsoft.com/office/officeart/2005/8/layout/hierarchy3"/>
    <dgm:cxn modelId="{6AECCAB4-DA60-40B9-AAE8-4CAAB02687E7}" type="presParOf" srcId="{3A3577C7-E7BA-4B48-81FF-6D5007D00CEB}" destId="{6902B92C-7962-4FD0-B643-9663102547D5}" srcOrd="6" destOrd="0" presId="urn:microsoft.com/office/officeart/2005/8/layout/hierarchy3"/>
    <dgm:cxn modelId="{2372BC20-78B0-4A63-9D26-AA0BFEF9F6D8}" type="presParOf" srcId="{3A3577C7-E7BA-4B48-81FF-6D5007D00CEB}" destId="{A5AD68AA-6B98-405F-8164-816A5ADAC30F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59D00-2106-44CF-9BBB-8553500DE038}">
      <dsp:nvSpPr>
        <dsp:cNvPr id="0" name=""/>
        <dsp:cNvSpPr/>
      </dsp:nvSpPr>
      <dsp:spPr>
        <a:xfrm>
          <a:off x="0" y="320480"/>
          <a:ext cx="7467600" cy="141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CDD77B-AC3C-4ECC-A781-399DB0B3909E}">
      <dsp:nvSpPr>
        <dsp:cNvPr id="0" name=""/>
        <dsp:cNvSpPr/>
      </dsp:nvSpPr>
      <dsp:spPr>
        <a:xfrm>
          <a:off x="184990" y="432049"/>
          <a:ext cx="7097618" cy="1135743"/>
        </a:xfrm>
        <a:prstGeom prst="roundRect">
          <a:avLst/>
        </a:prstGeom>
        <a:gradFill rotWithShape="1">
          <a:gsLst>
            <a:gs pos="0">
              <a:schemeClr val="dk1">
                <a:tint val="1000"/>
                <a:satMod val="255000"/>
              </a:schemeClr>
            </a:gs>
            <a:gs pos="55000">
              <a:schemeClr val="dk1">
                <a:tint val="12000"/>
                <a:satMod val="255000"/>
              </a:schemeClr>
            </a:gs>
            <a:gs pos="100000">
              <a:schemeClr val="dk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dk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97580" tIns="0" rIns="197580" bIns="0" numCol="1" spcCol="1270" anchor="ctr" anchorCtr="0">
          <a:noAutofit/>
        </a:bodyPr>
        <a:lstStyle/>
        <a:p>
          <a:pPr lvl="0" algn="l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Детям сложно проанализировать свои переживания и свое отношение к школьному обучению.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0432" y="487491"/>
        <a:ext cx="6986734" cy="1024859"/>
      </dsp:txXfrm>
    </dsp:sp>
    <dsp:sp modelId="{C085782C-8598-4512-B227-5D39ED44DC31}">
      <dsp:nvSpPr>
        <dsp:cNvPr id="0" name=""/>
        <dsp:cNvSpPr/>
      </dsp:nvSpPr>
      <dsp:spPr>
        <a:xfrm>
          <a:off x="0" y="1872209"/>
          <a:ext cx="7467600" cy="141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BCCD9-BAB8-475E-A2B9-DB8F8153B0E2}">
      <dsp:nvSpPr>
        <dsp:cNvPr id="0" name=""/>
        <dsp:cNvSpPr/>
      </dsp:nvSpPr>
      <dsp:spPr>
        <a:xfrm>
          <a:off x="187954" y="2160246"/>
          <a:ext cx="7091694" cy="829932"/>
        </a:xfrm>
        <a:prstGeom prst="roundRect">
          <a:avLst/>
        </a:prstGeom>
        <a:gradFill rotWithShape="1">
          <a:gsLst>
            <a:gs pos="0">
              <a:schemeClr val="dk1">
                <a:tint val="1000"/>
                <a:satMod val="255000"/>
              </a:schemeClr>
            </a:gs>
            <a:gs pos="55000">
              <a:schemeClr val="dk1">
                <a:tint val="12000"/>
                <a:satMod val="255000"/>
              </a:schemeClr>
            </a:gs>
            <a:gs pos="100000">
              <a:schemeClr val="dk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dk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97580" tIns="0" rIns="197580" bIns="0" numCol="1" spcCol="1270" anchor="ctr" anchorCtr="0">
          <a:noAutofit/>
        </a:bodyPr>
        <a:lstStyle/>
        <a:p>
          <a:pPr lvl="0" algn="l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Незрелость регуляторных функций, затруднено произвольное поведение, память, речь.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8" y="2200760"/>
        <a:ext cx="7010666" cy="748904"/>
      </dsp:txXfrm>
    </dsp:sp>
    <dsp:sp modelId="{9F43216F-CEE6-47E7-B8FB-7BE34ECA1A80}">
      <dsp:nvSpPr>
        <dsp:cNvPr id="0" name=""/>
        <dsp:cNvSpPr/>
      </dsp:nvSpPr>
      <dsp:spPr>
        <a:xfrm>
          <a:off x="0" y="3451127"/>
          <a:ext cx="7467600" cy="141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5DF2B-EA87-45EC-AB38-03552E5B5492}">
      <dsp:nvSpPr>
        <dsp:cNvPr id="0" name=""/>
        <dsp:cNvSpPr/>
      </dsp:nvSpPr>
      <dsp:spPr>
        <a:xfrm>
          <a:off x="376694" y="3800663"/>
          <a:ext cx="7090905" cy="526634"/>
        </a:xfrm>
        <a:prstGeom prst="roundRect">
          <a:avLst/>
        </a:prstGeom>
        <a:gradFill rotWithShape="1">
          <a:gsLst>
            <a:gs pos="0">
              <a:schemeClr val="dk1">
                <a:tint val="1000"/>
                <a:satMod val="255000"/>
              </a:schemeClr>
            </a:gs>
            <a:gs pos="55000">
              <a:schemeClr val="dk1">
                <a:tint val="12000"/>
                <a:satMod val="255000"/>
              </a:schemeClr>
            </a:gs>
            <a:gs pos="100000">
              <a:schemeClr val="dk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dk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97580" tIns="0" rIns="197580" bIns="0" numCol="1" spcCol="1270" anchor="ctr" anchorCtr="0">
          <a:noAutofit/>
        </a:bodyPr>
        <a:lstStyle/>
        <a:p>
          <a:pPr lvl="0" algn="l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Появляются страхи тревоги, неуверенность.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2402" y="3826371"/>
        <a:ext cx="7039489" cy="475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FCE63-BFAE-4ABD-A16F-8EB719669C08}">
      <dsp:nvSpPr>
        <dsp:cNvPr id="0" name=""/>
        <dsp:cNvSpPr/>
      </dsp:nvSpPr>
      <dsp:spPr>
        <a:xfrm>
          <a:off x="0" y="75414"/>
          <a:ext cx="6336703" cy="3902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1799" tIns="169290" rIns="49179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познавательной сферы.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75414"/>
        <a:ext cx="6336703" cy="390292"/>
      </dsp:txXfrm>
    </dsp:sp>
    <dsp:sp modelId="{A86D47B6-1661-472B-B683-BF633ABE3133}">
      <dsp:nvSpPr>
        <dsp:cNvPr id="0" name=""/>
        <dsp:cNvSpPr/>
      </dsp:nvSpPr>
      <dsp:spPr>
        <a:xfrm>
          <a:off x="316835" y="2262"/>
          <a:ext cx="4435692" cy="1463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59" tIns="0" rIns="167659" bIns="0" numCol="1" spcCol="1270" anchor="ctr" anchorCtr="0">
          <a:noAutofit/>
        </a:bodyPr>
        <a:lstStyle/>
        <a:p>
          <a:pPr lvl="0" algn="l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23977" y="9404"/>
        <a:ext cx="4421408" cy="132019"/>
      </dsp:txXfrm>
    </dsp:sp>
    <dsp:sp modelId="{4A82BECF-D525-4153-8F14-6E9F9A4CEF6C}">
      <dsp:nvSpPr>
        <dsp:cNvPr id="0" name=""/>
        <dsp:cNvSpPr/>
      </dsp:nvSpPr>
      <dsp:spPr>
        <a:xfrm>
          <a:off x="0" y="565622"/>
          <a:ext cx="6336703" cy="1248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B4D93D-EEC9-4BD7-861E-DB3178CF5A98}">
      <dsp:nvSpPr>
        <dsp:cNvPr id="0" name=""/>
        <dsp:cNvSpPr/>
      </dsp:nvSpPr>
      <dsp:spPr>
        <a:xfrm>
          <a:off x="316835" y="492470"/>
          <a:ext cx="4435692" cy="1463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59" tIns="0" rIns="167659" bIns="0" numCol="1" spcCol="1270" anchor="ctr" anchorCtr="0">
          <a:noAutofit/>
        </a:bodyPr>
        <a:lstStyle/>
        <a:p>
          <a:pPr lvl="0" algn="l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 dirty="0"/>
        </a:p>
      </dsp:txBody>
      <dsp:txXfrm>
        <a:off x="323977" y="499612"/>
        <a:ext cx="4421408" cy="132019"/>
      </dsp:txXfrm>
    </dsp:sp>
    <dsp:sp modelId="{52B53B0C-921E-40F6-8C06-62D1F5D05524}">
      <dsp:nvSpPr>
        <dsp:cNvPr id="0" name=""/>
        <dsp:cNvSpPr/>
      </dsp:nvSpPr>
      <dsp:spPr>
        <a:xfrm>
          <a:off x="0" y="790430"/>
          <a:ext cx="6336703" cy="4059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1799" tIns="169290" rIns="491799" bIns="99568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личностно-волевой сферы</a:t>
          </a:r>
          <a:r>
            <a:rPr lang="ru-RU" sz="1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400" kern="1200" dirty="0"/>
        </a:p>
      </dsp:txBody>
      <dsp:txXfrm>
        <a:off x="0" y="790430"/>
        <a:ext cx="6336703" cy="405904"/>
      </dsp:txXfrm>
    </dsp:sp>
    <dsp:sp modelId="{B766E14F-C5D7-4386-9D11-2987AEFF8880}">
      <dsp:nvSpPr>
        <dsp:cNvPr id="0" name=""/>
        <dsp:cNvSpPr/>
      </dsp:nvSpPr>
      <dsp:spPr>
        <a:xfrm>
          <a:off x="316835" y="717278"/>
          <a:ext cx="4435692" cy="1463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59" tIns="0" rIns="167659" bIns="0" numCol="1" spcCol="1270" anchor="ctr" anchorCtr="0">
          <a:noAutofit/>
        </a:bodyPr>
        <a:lstStyle/>
        <a:p>
          <a:pPr lvl="0" algn="l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23977" y="724420"/>
        <a:ext cx="4421408" cy="132019"/>
      </dsp:txXfrm>
    </dsp:sp>
    <dsp:sp modelId="{DB5C0ECE-3198-4156-85FF-D76494BAD1CE}">
      <dsp:nvSpPr>
        <dsp:cNvPr id="0" name=""/>
        <dsp:cNvSpPr/>
      </dsp:nvSpPr>
      <dsp:spPr>
        <a:xfrm>
          <a:off x="0" y="1296249"/>
          <a:ext cx="6336703" cy="1248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49BE04-A685-477C-910B-D741EDC8B760}">
      <dsp:nvSpPr>
        <dsp:cNvPr id="0" name=""/>
        <dsp:cNvSpPr/>
      </dsp:nvSpPr>
      <dsp:spPr>
        <a:xfrm>
          <a:off x="316835" y="1223097"/>
          <a:ext cx="4435692" cy="1463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59" tIns="0" rIns="167659" bIns="0" numCol="1" spcCol="1270" anchor="ctr" anchorCtr="0">
          <a:noAutofit/>
        </a:bodyPr>
        <a:lstStyle/>
        <a:p>
          <a:pPr lvl="0" algn="l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23977" y="1230239"/>
        <a:ext cx="4421408" cy="132019"/>
      </dsp:txXfrm>
    </dsp:sp>
    <dsp:sp modelId="{53D9334D-DFC2-464E-9071-5EBCB49AFB94}">
      <dsp:nvSpPr>
        <dsp:cNvPr id="0" name=""/>
        <dsp:cNvSpPr/>
      </dsp:nvSpPr>
      <dsp:spPr>
        <a:xfrm>
          <a:off x="0" y="1521057"/>
          <a:ext cx="6336703" cy="3902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1799" tIns="169290" rIns="49179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коммуникативных умений.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521057"/>
        <a:ext cx="6336703" cy="390292"/>
      </dsp:txXfrm>
    </dsp:sp>
    <dsp:sp modelId="{CF82FA15-A09E-4A45-88EC-D26295AC55D1}">
      <dsp:nvSpPr>
        <dsp:cNvPr id="0" name=""/>
        <dsp:cNvSpPr/>
      </dsp:nvSpPr>
      <dsp:spPr>
        <a:xfrm>
          <a:off x="316835" y="1447905"/>
          <a:ext cx="4435692" cy="1463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59" tIns="0" rIns="167659" bIns="0" numCol="1" spcCol="1270" anchor="ctr" anchorCtr="0">
          <a:noAutofit/>
        </a:bodyPr>
        <a:lstStyle/>
        <a:p>
          <a:pPr lvl="0" algn="l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23977" y="1455047"/>
        <a:ext cx="4421408" cy="132019"/>
      </dsp:txXfrm>
    </dsp:sp>
    <dsp:sp modelId="{FB217FDC-6AAF-49BD-ADC2-AB2E4A91A6BE}">
      <dsp:nvSpPr>
        <dsp:cNvPr id="0" name=""/>
        <dsp:cNvSpPr/>
      </dsp:nvSpPr>
      <dsp:spPr>
        <a:xfrm>
          <a:off x="0" y="2011264"/>
          <a:ext cx="6336703" cy="3902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1799" tIns="169290" rIns="49179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Психолого-педагогическое просвещение родителей, педагогов ДОУ.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2011264"/>
        <a:ext cx="6336703" cy="390292"/>
      </dsp:txXfrm>
    </dsp:sp>
    <dsp:sp modelId="{8F98B221-C428-41D2-B757-206BD48FB058}">
      <dsp:nvSpPr>
        <dsp:cNvPr id="0" name=""/>
        <dsp:cNvSpPr/>
      </dsp:nvSpPr>
      <dsp:spPr>
        <a:xfrm>
          <a:off x="316835" y="1938112"/>
          <a:ext cx="4435692" cy="1463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59" tIns="0" rIns="167659" bIns="0" numCol="1" spcCol="1270" anchor="ctr" anchorCtr="0">
          <a:noAutofit/>
        </a:bodyPr>
        <a:lstStyle/>
        <a:p>
          <a:pPr lvl="0" algn="l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23977" y="1945254"/>
        <a:ext cx="4421408" cy="1320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112F4-46B6-466D-8146-E9EAD3E7435E}">
      <dsp:nvSpPr>
        <dsp:cNvPr id="0" name=""/>
        <dsp:cNvSpPr/>
      </dsp:nvSpPr>
      <dsp:spPr>
        <a:xfrm>
          <a:off x="469479" y="36051"/>
          <a:ext cx="1535888" cy="55549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43000"/>
                <a:satMod val="165000"/>
              </a:schemeClr>
            </a:gs>
            <a:gs pos="55000">
              <a:schemeClr val="accent1">
                <a:tint val="83000"/>
                <a:satMod val="155000"/>
              </a:schemeClr>
            </a:gs>
            <a:gs pos="100000">
              <a:schemeClr val="accent1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Принципы</a:t>
          </a:r>
          <a:endParaRPr lang="en-US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5749" y="52321"/>
        <a:ext cx="1503348" cy="522955"/>
      </dsp:txXfrm>
    </dsp:sp>
    <dsp:sp modelId="{435C02BF-E0B3-4938-BB90-69429A81EA64}">
      <dsp:nvSpPr>
        <dsp:cNvPr id="0" name=""/>
        <dsp:cNvSpPr/>
      </dsp:nvSpPr>
      <dsp:spPr>
        <a:xfrm>
          <a:off x="623067" y="591546"/>
          <a:ext cx="98050" cy="385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685"/>
              </a:lnTo>
              <a:lnTo>
                <a:pt x="98050" y="38568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412F1-E320-425B-A6F8-DCB52740B94A}">
      <dsp:nvSpPr>
        <dsp:cNvPr id="0" name=""/>
        <dsp:cNvSpPr/>
      </dsp:nvSpPr>
      <dsp:spPr>
        <a:xfrm>
          <a:off x="721118" y="699484"/>
          <a:ext cx="7548176" cy="555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Учет возрастных и индивидуальных особенностей детей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737388" y="715754"/>
        <a:ext cx="7515636" cy="522955"/>
      </dsp:txXfrm>
    </dsp:sp>
    <dsp:sp modelId="{D9B171B9-EDCA-4729-BE08-C26757F0D316}">
      <dsp:nvSpPr>
        <dsp:cNvPr id="0" name=""/>
        <dsp:cNvSpPr/>
      </dsp:nvSpPr>
      <dsp:spPr>
        <a:xfrm>
          <a:off x="623067" y="591546"/>
          <a:ext cx="114048" cy="10843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4337"/>
              </a:lnTo>
              <a:lnTo>
                <a:pt x="114048" y="108433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5C7969-D2DA-46E8-A5FF-165144F6C712}">
      <dsp:nvSpPr>
        <dsp:cNvPr id="0" name=""/>
        <dsp:cNvSpPr/>
      </dsp:nvSpPr>
      <dsp:spPr>
        <a:xfrm>
          <a:off x="737116" y="1398136"/>
          <a:ext cx="7548176" cy="555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Доступность</a:t>
          </a:r>
        </a:p>
      </dsp:txBody>
      <dsp:txXfrm>
        <a:off x="753386" y="1414406"/>
        <a:ext cx="7515636" cy="522955"/>
      </dsp:txXfrm>
    </dsp:sp>
    <dsp:sp modelId="{B854003B-ECE1-4CC7-BC57-7CA8A8178B26}">
      <dsp:nvSpPr>
        <dsp:cNvPr id="0" name=""/>
        <dsp:cNvSpPr/>
      </dsp:nvSpPr>
      <dsp:spPr>
        <a:xfrm>
          <a:off x="623067" y="591546"/>
          <a:ext cx="97010" cy="1774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4435"/>
              </a:lnTo>
              <a:lnTo>
                <a:pt x="97010" y="177443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E3C380-9947-470C-944F-D572A181A65D}">
      <dsp:nvSpPr>
        <dsp:cNvPr id="0" name=""/>
        <dsp:cNvSpPr/>
      </dsp:nvSpPr>
      <dsp:spPr>
        <a:xfrm>
          <a:off x="720078" y="2088234"/>
          <a:ext cx="7608277" cy="555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Единство коррекционных, профилактических и развивающих задач</a:t>
          </a:r>
        </a:p>
      </dsp:txBody>
      <dsp:txXfrm>
        <a:off x="736348" y="2104504"/>
        <a:ext cx="7575737" cy="522955"/>
      </dsp:txXfrm>
    </dsp:sp>
    <dsp:sp modelId="{A6137313-9331-4A4B-94E4-607346619C85}">
      <dsp:nvSpPr>
        <dsp:cNvPr id="0" name=""/>
        <dsp:cNvSpPr/>
      </dsp:nvSpPr>
      <dsp:spPr>
        <a:xfrm>
          <a:off x="623067" y="591546"/>
          <a:ext cx="98050" cy="2468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8793"/>
              </a:lnTo>
              <a:lnTo>
                <a:pt x="98050" y="246879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B9F495-7C4E-490E-BBCA-F0D102085ED5}">
      <dsp:nvSpPr>
        <dsp:cNvPr id="0" name=""/>
        <dsp:cNvSpPr/>
      </dsp:nvSpPr>
      <dsp:spPr>
        <a:xfrm>
          <a:off x="721118" y="2782592"/>
          <a:ext cx="7608277" cy="555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Единство диагностики и развития</a:t>
          </a:r>
        </a:p>
      </dsp:txBody>
      <dsp:txXfrm>
        <a:off x="737388" y="2798862"/>
        <a:ext cx="7575737" cy="522955"/>
      </dsp:txXfrm>
    </dsp:sp>
    <dsp:sp modelId="{D2E7AAE8-7D5A-4FC8-AC57-80DEE2DC11EE}">
      <dsp:nvSpPr>
        <dsp:cNvPr id="0" name=""/>
        <dsp:cNvSpPr/>
      </dsp:nvSpPr>
      <dsp:spPr>
        <a:xfrm>
          <a:off x="623067" y="591546"/>
          <a:ext cx="98050" cy="3163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3162"/>
              </a:lnTo>
              <a:lnTo>
                <a:pt x="98050" y="3163162"/>
              </a:lnTo>
            </a:path>
          </a:pathLst>
        </a:custGeom>
        <a:noFill/>
        <a:ln w="1905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ECB8C3-F407-4DE6-AF1D-68CC88845EF6}">
      <dsp:nvSpPr>
        <dsp:cNvPr id="0" name=""/>
        <dsp:cNvSpPr/>
      </dsp:nvSpPr>
      <dsp:spPr>
        <a:xfrm>
          <a:off x="721118" y="3476961"/>
          <a:ext cx="7649916" cy="555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Комплексность методов психологического воздействия</a:t>
          </a:r>
        </a:p>
      </dsp:txBody>
      <dsp:txXfrm>
        <a:off x="737388" y="3493231"/>
        <a:ext cx="7617376" cy="522955"/>
      </dsp:txXfrm>
    </dsp:sp>
    <dsp:sp modelId="{B3A7F674-5B6C-4F92-9AB0-29A49604A0EB}">
      <dsp:nvSpPr>
        <dsp:cNvPr id="0" name=""/>
        <dsp:cNvSpPr/>
      </dsp:nvSpPr>
      <dsp:spPr>
        <a:xfrm>
          <a:off x="623067" y="591546"/>
          <a:ext cx="98050" cy="38575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7531"/>
              </a:lnTo>
              <a:lnTo>
                <a:pt x="98050" y="385753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3C562B-50A8-4C58-8AA2-CF67806F5668}">
      <dsp:nvSpPr>
        <dsp:cNvPr id="0" name=""/>
        <dsp:cNvSpPr/>
      </dsp:nvSpPr>
      <dsp:spPr>
        <a:xfrm>
          <a:off x="721118" y="4171330"/>
          <a:ext cx="7608277" cy="555495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Наглядность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7388" y="4187600"/>
        <a:ext cx="7575737" cy="522955"/>
      </dsp:txXfrm>
    </dsp:sp>
    <dsp:sp modelId="{1114B26D-35B1-4C35-8E62-990AF3C6B80C}">
      <dsp:nvSpPr>
        <dsp:cNvPr id="0" name=""/>
        <dsp:cNvSpPr/>
      </dsp:nvSpPr>
      <dsp:spPr>
        <a:xfrm>
          <a:off x="623067" y="591546"/>
          <a:ext cx="98050" cy="45519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51900"/>
              </a:lnTo>
              <a:lnTo>
                <a:pt x="98050" y="455190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6C3879-7DF5-44E1-A4E4-2D03051FDE25}">
      <dsp:nvSpPr>
        <dsp:cNvPr id="0" name=""/>
        <dsp:cNvSpPr/>
      </dsp:nvSpPr>
      <dsp:spPr>
        <a:xfrm>
          <a:off x="721118" y="4865699"/>
          <a:ext cx="7649916" cy="555495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Системность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7388" y="4881969"/>
        <a:ext cx="7617376" cy="522955"/>
      </dsp:txXfrm>
    </dsp:sp>
    <dsp:sp modelId="{30B1F696-F11D-4C41-BA9D-A6A72AD203CC}">
      <dsp:nvSpPr>
        <dsp:cNvPr id="0" name=""/>
        <dsp:cNvSpPr/>
      </dsp:nvSpPr>
      <dsp:spPr>
        <a:xfrm>
          <a:off x="623067" y="591546"/>
          <a:ext cx="166309" cy="5230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30816"/>
              </a:lnTo>
              <a:lnTo>
                <a:pt x="166309" y="523081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CF116-7EF5-45C0-9F77-5CC7C540050A}">
      <dsp:nvSpPr>
        <dsp:cNvPr id="0" name=""/>
        <dsp:cNvSpPr/>
      </dsp:nvSpPr>
      <dsp:spPr>
        <a:xfrm>
          <a:off x="789377" y="5544615"/>
          <a:ext cx="7649916" cy="555495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Закрепление усвоенного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5647" y="5560885"/>
        <a:ext cx="7617376" cy="5229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112F4-46B6-466D-8146-E9EAD3E7435E}">
      <dsp:nvSpPr>
        <dsp:cNvPr id="0" name=""/>
        <dsp:cNvSpPr/>
      </dsp:nvSpPr>
      <dsp:spPr>
        <a:xfrm>
          <a:off x="12901" y="50916"/>
          <a:ext cx="2822914" cy="48536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43000"/>
                <a:satMod val="165000"/>
              </a:schemeClr>
            </a:gs>
            <a:gs pos="55000">
              <a:schemeClr val="accent1">
                <a:tint val="83000"/>
                <a:satMod val="155000"/>
              </a:schemeClr>
            </a:gs>
            <a:gs pos="100000">
              <a:schemeClr val="accent1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17" y="65132"/>
        <a:ext cx="2794482" cy="456928"/>
      </dsp:txXfrm>
    </dsp:sp>
    <dsp:sp modelId="{435C02BF-E0B3-4938-BB90-69429A81EA64}">
      <dsp:nvSpPr>
        <dsp:cNvPr id="0" name=""/>
        <dsp:cNvSpPr/>
      </dsp:nvSpPr>
      <dsp:spPr>
        <a:xfrm>
          <a:off x="295192" y="536277"/>
          <a:ext cx="252411" cy="547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7169"/>
              </a:lnTo>
              <a:lnTo>
                <a:pt x="252411" y="54716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412F1-E320-425B-A6F8-DCB52740B94A}">
      <dsp:nvSpPr>
        <dsp:cNvPr id="0" name=""/>
        <dsp:cNvSpPr/>
      </dsp:nvSpPr>
      <dsp:spPr>
        <a:xfrm>
          <a:off x="547604" y="738922"/>
          <a:ext cx="5248386" cy="689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показателей познавательной сферы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solidFill>
              <a:srgbClr val="002060"/>
            </a:solidFill>
            <a:latin typeface="+mn-lt"/>
          </a:endParaRPr>
        </a:p>
      </dsp:txBody>
      <dsp:txXfrm>
        <a:off x="567786" y="759104"/>
        <a:ext cx="5208022" cy="648684"/>
      </dsp:txXfrm>
    </dsp:sp>
    <dsp:sp modelId="{28E827C7-AA43-4B00-9D2F-F49C4F8E987A}">
      <dsp:nvSpPr>
        <dsp:cNvPr id="0" name=""/>
        <dsp:cNvSpPr/>
      </dsp:nvSpPr>
      <dsp:spPr>
        <a:xfrm>
          <a:off x="295192" y="536277"/>
          <a:ext cx="167756" cy="1621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1306"/>
              </a:lnTo>
              <a:lnTo>
                <a:pt x="167756" y="162130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DD8E96-90F9-451F-9D95-BE43640B93C8}">
      <dsp:nvSpPr>
        <dsp:cNvPr id="0" name=""/>
        <dsp:cNvSpPr/>
      </dsp:nvSpPr>
      <dsp:spPr>
        <a:xfrm>
          <a:off x="462949" y="1839389"/>
          <a:ext cx="5362956" cy="636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показателей коммуникативных умений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1588" y="1858028"/>
        <a:ext cx="5325678" cy="599109"/>
      </dsp:txXfrm>
    </dsp:sp>
    <dsp:sp modelId="{E6BE1CF3-784C-4FA7-9FEA-00994B618518}">
      <dsp:nvSpPr>
        <dsp:cNvPr id="0" name=""/>
        <dsp:cNvSpPr/>
      </dsp:nvSpPr>
      <dsp:spPr>
        <a:xfrm>
          <a:off x="295192" y="536277"/>
          <a:ext cx="167756" cy="25524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2462"/>
              </a:lnTo>
              <a:lnTo>
                <a:pt x="167756" y="255246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EB44B4-06EF-4667-82FB-7AB494167527}">
      <dsp:nvSpPr>
        <dsp:cNvPr id="0" name=""/>
        <dsp:cNvSpPr/>
      </dsp:nvSpPr>
      <dsp:spPr>
        <a:xfrm>
          <a:off x="462949" y="2770545"/>
          <a:ext cx="5317085" cy="636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показателей личностно-волевой сферы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1588" y="2789184"/>
        <a:ext cx="5279807" cy="599109"/>
      </dsp:txXfrm>
    </dsp:sp>
    <dsp:sp modelId="{6902B92C-7962-4FD0-B643-9663102547D5}">
      <dsp:nvSpPr>
        <dsp:cNvPr id="0" name=""/>
        <dsp:cNvSpPr/>
      </dsp:nvSpPr>
      <dsp:spPr>
        <a:xfrm>
          <a:off x="295192" y="536277"/>
          <a:ext cx="167756" cy="3537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37475"/>
              </a:lnTo>
              <a:lnTo>
                <a:pt x="167756" y="353747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AD68AA-6B98-405F-8164-816A5ADAC30F}">
      <dsp:nvSpPr>
        <dsp:cNvPr id="0" name=""/>
        <dsp:cNvSpPr/>
      </dsp:nvSpPr>
      <dsp:spPr>
        <a:xfrm>
          <a:off x="462949" y="3701708"/>
          <a:ext cx="8365077" cy="744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уровня психолого-педагогической компетентности участников образовательных отношений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4743" y="3723502"/>
        <a:ext cx="8321489" cy="700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81E39-A501-4B6A-969F-9BF00479F3B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463B4-2B27-4108-9E11-662EBF6175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94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63B4-2B27-4108-9E11-662EBF6175B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58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cover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alpha val="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>
    <p:cover dir="u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i-universitet.ru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i-universitet.ru/" TargetMode="External"/><Relationship Id="rId2" Type="http://schemas.openxmlformats.org/officeDocument/2006/relationships/hyperlink" Target="http://www.trizminsk.org/e/260025.htm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 txBox="1">
            <a:spLocks/>
          </p:cNvSpPr>
          <p:nvPr/>
        </p:nvSpPr>
        <p:spPr>
          <a:xfrm>
            <a:off x="323528" y="692696"/>
            <a:ext cx="8568952" cy="72008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Лангепасское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городское муниципальное автономное дошкольное образовательное учреждение «Детский сад №3 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Звездо</a:t>
            </a:r>
            <a:r>
              <a:rPr kumimoji="0" lang="ru-RU" sz="1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чка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29058" y="4929198"/>
            <a:ext cx="4773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Сквозникова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Мария Леонидовна,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едагог-психолог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27376" y="1714488"/>
            <a:ext cx="5616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Городской фестиваль лучших практик дошкольных образовательных организаций </a:t>
            </a:r>
            <a:endParaRPr lang="ru-RU" sz="32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00" y="1772816"/>
            <a:ext cx="245377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7766778"/>
              </p:ext>
            </p:extLst>
          </p:nvPr>
        </p:nvGraphicFramePr>
        <p:xfrm>
          <a:off x="0" y="785794"/>
          <a:ext cx="894217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83568" y="2276872"/>
            <a:ext cx="76495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indent="0" algn="ctr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marL="0" indent="44767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Диагностика участников образовательных отношений;</a:t>
            </a:r>
          </a:p>
          <a:p>
            <a:pPr marL="0" indent="44767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Утверждение кадрового состава;</a:t>
            </a:r>
          </a:p>
          <a:p>
            <a:pPr marL="0" indent="44767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Заключение соглашения с социальными партнерами;</a:t>
            </a:r>
          </a:p>
          <a:p>
            <a:pPr marL="0" indent="44767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Привлечение родителей будущих первоклассников;</a:t>
            </a:r>
          </a:p>
          <a:p>
            <a:pPr marL="0" indent="44767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Составление плана по реализации проекта.</a:t>
            </a:r>
          </a:p>
          <a:p>
            <a:pPr algn="just">
              <a:buNone/>
            </a:pPr>
            <a:endParaRPr lang="ru-RU" sz="1800" dirty="0">
              <a:solidFill>
                <a:srgbClr val="002060"/>
              </a:solidFill>
            </a:endParaRPr>
          </a:p>
        </p:txBody>
      </p:sp>
      <p:grpSp>
        <p:nvGrpSpPr>
          <p:cNvPr id="2" name="Группа 4"/>
          <p:cNvGrpSpPr/>
          <p:nvPr/>
        </p:nvGrpSpPr>
        <p:grpSpPr>
          <a:xfrm>
            <a:off x="1115616" y="980728"/>
            <a:ext cx="7200800" cy="846565"/>
            <a:chOff x="1522489" y="-2390042"/>
            <a:chExt cx="5213299" cy="84656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Прямоугольник 5"/>
            <p:cNvSpPr/>
            <p:nvPr/>
          </p:nvSpPr>
          <p:spPr>
            <a:xfrm>
              <a:off x="1522489" y="-239004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</a:rPr>
                <a:t>Причины школьной </a:t>
              </a:r>
              <a:r>
                <a:rPr lang="ru-RU" sz="2800" b="1" dirty="0" err="1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</a:rPr>
                <a:t>дезадаптации</a:t>
              </a:r>
              <a:endParaRPr lang="ru-RU" sz="2800" kern="1200" dirty="0"/>
            </a:p>
          </p:txBody>
        </p:sp>
      </p:grpSp>
      <p:grpSp>
        <p:nvGrpSpPr>
          <p:cNvPr id="3" name="Группа 8"/>
          <p:cNvGrpSpPr/>
          <p:nvPr/>
        </p:nvGrpSpPr>
        <p:grpSpPr>
          <a:xfrm>
            <a:off x="1132288" y="970703"/>
            <a:ext cx="7200800" cy="846565"/>
            <a:chOff x="1522489" y="-2390042"/>
            <a:chExt cx="5213299" cy="84656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1522489" y="-239004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150000"/>
                </a:lnSpc>
                <a:spcBef>
                  <a:spcPct val="0"/>
                </a:spcBef>
              </a:pPr>
              <a:r>
                <a:rPr lang="en-US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этап. Подготовительный </a:t>
              </a:r>
            </a:p>
            <a:p>
              <a:pPr lvl="0" algn="ctr" defTabSz="1244600">
                <a:lnSpc>
                  <a:spcPct val="150000"/>
                </a:lnSpc>
                <a:spcBef>
                  <a:spcPct val="0"/>
                </a:spcBef>
              </a:pP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(август-сентябрь)</a:t>
              </a:r>
              <a:endParaRPr lang="ru-RU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755576" y="2492896"/>
            <a:ext cx="7632848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indent="0" algn="ctr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marL="0" indent="447675" algn="just"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Реализация мероприятий по плану</a:t>
            </a:r>
          </a:p>
          <a:p>
            <a:pPr marL="0" indent="0" algn="just">
              <a:buNone/>
            </a:pPr>
            <a:endParaRPr lang="ru-RU" sz="1800" dirty="0">
              <a:solidFill>
                <a:srgbClr val="002060"/>
              </a:solidFill>
            </a:endParaRPr>
          </a:p>
        </p:txBody>
      </p:sp>
      <p:grpSp>
        <p:nvGrpSpPr>
          <p:cNvPr id="3" name="Группа 8"/>
          <p:cNvGrpSpPr/>
          <p:nvPr/>
        </p:nvGrpSpPr>
        <p:grpSpPr>
          <a:xfrm>
            <a:off x="2627784" y="1052736"/>
            <a:ext cx="3327436" cy="836540"/>
            <a:chOff x="1499510" y="-2380017"/>
            <a:chExt cx="5236278" cy="83654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1499510" y="-2380017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 </a:t>
              </a: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этап. Основной (октябрь-апрель)</a:t>
              </a:r>
              <a:endParaRPr lang="ru-RU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8"/>
          <p:cNvGrpSpPr/>
          <p:nvPr/>
        </p:nvGrpSpPr>
        <p:grpSpPr>
          <a:xfrm>
            <a:off x="3275856" y="655513"/>
            <a:ext cx="2219139" cy="850529"/>
            <a:chOff x="3118391" y="-2377447"/>
            <a:chExt cx="1606632" cy="850529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3118391" y="-2363458"/>
              <a:ext cx="1606632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3118391" y="-2377447"/>
              <a:ext cx="1531698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150000"/>
                </a:lnSpc>
                <a:spcBef>
                  <a:spcPct val="0"/>
                </a:spcBef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План работы за 2017-2018 </a:t>
              </a:r>
            </a:p>
            <a:p>
              <a:pPr lvl="0" algn="ctr" defTabSz="1244600">
                <a:lnSpc>
                  <a:spcPct val="150000"/>
                </a:lnSpc>
                <a:spcBef>
                  <a:spcPct val="0"/>
                </a:spcBef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учебный год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506343"/>
              </p:ext>
            </p:extLst>
          </p:nvPr>
        </p:nvGraphicFramePr>
        <p:xfrm>
          <a:off x="500034" y="1714484"/>
          <a:ext cx="7929619" cy="4082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84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воспитанниками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родителями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педагогами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Психолого-педагогическая диагностика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Анкетирование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Консультация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«Особенности развития психических процессов детей 6-7 лет»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Анкетирование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Рекомендации по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итогам диагностики воспитанников</a:t>
                      </a:r>
                      <a:endParaRPr lang="ru-RU" sz="1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24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Упражнение «Что лежит в портфеле?».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Опросник «Факторы успешной подготовки и адаптации ребенка к школе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Консультация «Развитие психических процессов детей 6-7 лет»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Рисуночное упражнение «Кто где?».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Тематическая информация в группе «Психологическая готовность к школе»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Семинар-практикум «Значение логических игр при подготовке к школе»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3419872" y="663064"/>
            <a:ext cx="1956919" cy="836540"/>
            <a:chOff x="-7102044" y="-2369896"/>
            <a:chExt cx="5580568" cy="83654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-7102044" y="-2369896"/>
              <a:ext cx="5580568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-6896698" y="-2369896"/>
              <a:ext cx="521329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150000"/>
                </a:lnSpc>
                <a:spcBef>
                  <a:spcPct val="0"/>
                </a:spcBef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План работы за 2017-2018 </a:t>
              </a:r>
            </a:p>
            <a:p>
              <a:pPr lvl="0" algn="ctr" defTabSz="1244600">
                <a:lnSpc>
                  <a:spcPct val="150000"/>
                </a:lnSpc>
                <a:spcBef>
                  <a:spcPct val="0"/>
                </a:spcBef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учебный год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271307"/>
              </p:ext>
            </p:extLst>
          </p:nvPr>
        </p:nvGraphicFramePr>
        <p:xfrm>
          <a:off x="500034" y="1714484"/>
          <a:ext cx="7929619" cy="4933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84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воспитанниками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родителями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педагогами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Фотовыставка «Мои родители ученики»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Тематическая информация в группе «Мотивационная и произвольная готовность к школе»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Тест «Готовы ли вы отдать своего ребенка в школу?»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Консультация «Роль семьи в воспитании детей»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Упражнение «Копилка первоклассника».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Тест «Хочу ли я в школу?»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Консультация «Формирование адекватной самооценки у старших дошкольников»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Презентация «Развитие познавательных  процессов  старшего дошкольника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при подготовке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 обучению в школе»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Рисование «</a:t>
                      </a:r>
                      <a:r>
                        <a:rPr lang="ru-RU" sz="140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Каким будем мой учитель?»</a:t>
                      </a:r>
                      <a:endParaRPr lang="ru-RU" sz="14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Консультация «Психологическое развитие детей как необходимое условие успешности обучения».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Консультация «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Профилактика школьной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дезадаптации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2987824" y="652943"/>
            <a:ext cx="2564358" cy="836540"/>
            <a:chOff x="5409248" y="-2380017"/>
            <a:chExt cx="5201229" cy="83654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5409248" y="-2380017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5409248" y="-2380017"/>
              <a:ext cx="518915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spcBef>
                  <a:spcPct val="0"/>
                </a:spcBef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План работы за 2017-2018 </a:t>
              </a:r>
            </a:p>
            <a:p>
              <a:pPr lvl="0" algn="ctr" defTabSz="1244600">
                <a:spcBef>
                  <a:spcPct val="0"/>
                </a:spcBef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учебный год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103364"/>
              </p:ext>
            </p:extLst>
          </p:nvPr>
        </p:nvGraphicFramePr>
        <p:xfrm>
          <a:off x="500034" y="1714484"/>
          <a:ext cx="7929619" cy="4797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448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воспитанниками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родителями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педагогами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Викторина «Скоро в школу!»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Консультация «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10 проблем первоклашки. С чем сталкивается школьник в первые недели за партой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Консультация «Кризис семи лет»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Диагностика готовности детей к школьному обучению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Оформление стенда «Я будущий первоклассник»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Консультация «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Роль воспитателя детского сада в подготовке детей к школе»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</a:p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Беседа «Какими будут мои родители, когда я пойду в школу?»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Консультации «Игры, которые помогут подготовить ребёнка к школе», «Практические рекомендации по подготовке руки ребёнка к письму»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Информация для воспитателей «О готовности детей к школьному обучению»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3347864" y="764704"/>
            <a:ext cx="2016224" cy="652771"/>
            <a:chOff x="1450135" y="-2380017"/>
            <a:chExt cx="5285653" cy="83654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1450135" y="-2380017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spcBef>
                  <a:spcPct val="0"/>
                </a:spcBef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План работы за 2018-2019 </a:t>
              </a:r>
            </a:p>
            <a:p>
              <a:pPr lvl="0" algn="ctr" defTabSz="1244600">
                <a:spcBef>
                  <a:spcPct val="0"/>
                </a:spcBef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учебный год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176780"/>
              </p:ext>
            </p:extLst>
          </p:nvPr>
        </p:nvGraphicFramePr>
        <p:xfrm>
          <a:off x="500034" y="1714484"/>
          <a:ext cx="7929619" cy="4910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448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воспитанниками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родителями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педагогами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Психолого-педагогическая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д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иагностика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Анкетирование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Консультация «Мотивация - как условие успешного обучения в школе»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Анкетирование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Консультация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«Кризис семи лет»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Обзорная экскурсия по школе: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знакомство с классами, библиотекой, спортивным залом и т.д.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Консультация «Роль родителей  в подготовке ребенка к школьному обучению»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800" dirty="0">
                          <a:latin typeface="Times New Roman"/>
                          <a:ea typeface="Times New Roman"/>
                          <a:cs typeface="Times New Roman"/>
                        </a:rPr>
                        <a:t>Консультация для воспитателей. «Развитие творческой личности ребенка при подготовке его к школе»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</a:p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Занятие для улучшения межличностных отношений, составление рассказа по картинкам про школу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Буклеты «Родителям будущих первоклассников»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Консультация «Задача воспитателей при подготовке детей к школе»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3059832" y="836712"/>
            <a:ext cx="2348334" cy="508755"/>
            <a:chOff x="1522489" y="-2390042"/>
            <a:chExt cx="5213299" cy="84656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1522489" y="-239004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spcBef>
                  <a:spcPct val="0"/>
                </a:spcBef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План работы за 2018-2019 </a:t>
              </a:r>
            </a:p>
            <a:p>
              <a:pPr lvl="0" algn="ctr" defTabSz="1244600">
                <a:spcBef>
                  <a:spcPct val="0"/>
                </a:spcBef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учебный год</a:t>
              </a:r>
              <a:endParaRPr lang="ru-RU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391363"/>
              </p:ext>
            </p:extLst>
          </p:nvPr>
        </p:nvGraphicFramePr>
        <p:xfrm>
          <a:off x="500034" y="1714484"/>
          <a:ext cx="7929619" cy="4825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448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воспитанниками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родителями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педагогами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Викторина «Шаг от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школы»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Выставка «Робототехника»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Тестирование «Готовы ли вы отдать своего ребенка в школу?»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Семинар «Развитие памяти у дошкольников на этапе подготовке к школе»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Рисунки «Я ученик»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Тест «Хочу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ли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я в школу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?»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Интеллектуальная шоу-игра «Волшебный квадрат»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Анкетирование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«Готов ли Ваш ребенок к школе?»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Презентация «Развитие познавательных  процессов  старшего дошкольника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при подготовке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 обучению в школе»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</a:p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Целевая беседа с детьми «Что я знаю о школе» (с записью на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видеоноситель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Игровая программа «Веселые старты»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Консультация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«Мой ребенок будущий первоклассник»</a:t>
                      </a:r>
                      <a:endParaRPr lang="ru-RU" sz="1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Семинар-практикум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«Интеллектуальное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развитие дошкольников через логико-математические игры».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3203848" y="692696"/>
            <a:ext cx="2204318" cy="724779"/>
            <a:chOff x="1522489" y="-2390042"/>
            <a:chExt cx="5213299" cy="84656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1522489" y="-239004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spcBef>
                  <a:spcPct val="0"/>
                </a:spcBef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План работы за 2018-2019 </a:t>
              </a:r>
            </a:p>
            <a:p>
              <a:pPr lvl="0" algn="ctr" defTabSz="1244600">
                <a:spcBef>
                  <a:spcPct val="0"/>
                </a:spcBef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учебный год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017340"/>
              </p:ext>
            </p:extLst>
          </p:nvPr>
        </p:nvGraphicFramePr>
        <p:xfrm>
          <a:off x="500034" y="1714484"/>
          <a:ext cx="7929619" cy="4579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448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воспитанниками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родителями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педагогами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Изготовление дерева настроения «С каким настроением я пойду в школу»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Информация на стенде «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Подсказки родителям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Консультация «Кризис семи лет»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Диагностика готовности детей к школьному обучению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Консультация «Как подготовить будущего первоклассника»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Консультация «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ДОУ и семья в подготовке к школе»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</a:p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Создание ромашки «Я в школе»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Консультации «Игры, которые помогут подготовить ребёнка к школе», «Практические рекомендации по подготовке руки ребёнка к письму»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Информация для воспитателей «О готовности детей к школьному обучению»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3275856" y="764704"/>
            <a:ext cx="2060302" cy="580763"/>
            <a:chOff x="1522489" y="-2390042"/>
            <a:chExt cx="5213299" cy="84656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1522489" y="-239004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spcBef>
                  <a:spcPct val="0"/>
                </a:spcBef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План работы за 2019-2020 </a:t>
              </a:r>
            </a:p>
            <a:p>
              <a:pPr lvl="0" algn="ctr" defTabSz="1244600">
                <a:spcBef>
                  <a:spcPct val="0"/>
                </a:spcBef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учебный год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410218"/>
              </p:ext>
            </p:extLst>
          </p:nvPr>
        </p:nvGraphicFramePr>
        <p:xfrm>
          <a:off x="500034" y="1714484"/>
          <a:ext cx="7929619" cy="5171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9339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воспитанниками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родителями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педагогами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221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Психолого-педагогическая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д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иагностика</a:t>
                      </a:r>
                      <a:endParaRPr lang="ru-RU" sz="1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Анкетирование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Консультация «Слушаю</a:t>
                      </a: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слышу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Анкетирование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Консультация «Будущие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первоклассники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458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Упражнение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«Что лежит в портфеле?»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Клуб «Школьный старт»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Родительское собрание. Встреча с  представителем департамента образование, учителями</a:t>
                      </a: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начальных классов.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Семинар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«Что такое готовность к школе?»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3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</a:p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Встреча с первоклассниками.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Беседа «Как здорово быть учеником»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Рисуночное упражнение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«Мой учитель»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Консультация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«Стоит ли учить читать до школы?»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Деловая игра «</a:t>
                      </a:r>
                      <a:r>
                        <a:rPr kumimoji="0" lang="ru-RU" sz="14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Брейн-ринг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8"/>
          <p:cNvSpPr txBox="1">
            <a:spLocks/>
          </p:cNvSpPr>
          <p:nvPr/>
        </p:nvSpPr>
        <p:spPr>
          <a:xfrm>
            <a:off x="3635896" y="1052736"/>
            <a:ext cx="1944216" cy="64807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«Школьный старт»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F:\Фото для пезентации Педагог года\Просвещение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612" y="2564904"/>
            <a:ext cx="5125463" cy="397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3131840" y="692696"/>
            <a:ext cx="2276326" cy="724779"/>
            <a:chOff x="1522489" y="-2390042"/>
            <a:chExt cx="5213299" cy="84656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1522489" y="-239004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spcBef>
                  <a:spcPct val="0"/>
                </a:spcBef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План работы за 2019-2020 </a:t>
              </a:r>
            </a:p>
            <a:p>
              <a:pPr lvl="0" algn="ctr" defTabSz="1244600">
                <a:spcBef>
                  <a:spcPct val="0"/>
                </a:spcBef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учебный год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446990"/>
              </p:ext>
            </p:extLst>
          </p:nvPr>
        </p:nvGraphicFramePr>
        <p:xfrm>
          <a:off x="500034" y="1714484"/>
          <a:ext cx="7929619" cy="4345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88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448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воспитанниками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родителями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педагогами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Развлечение «Путешествие в страну </a:t>
                      </a:r>
                      <a:r>
                        <a:rPr kumimoji="0" lang="ru-RU" sz="14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Букварию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Фотовыставка 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«Мои родители ученики»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Семинар-практикум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«Школа – волшебный мир»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Семинар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«Веселые </a:t>
                      </a:r>
                      <a:r>
                        <a:rPr kumimoji="0" lang="ru-RU" sz="14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запоминалки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Составление альбома рисунков, коллажей  и рассказов:  «Школа – волшебный мир»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Упражнение 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«Копилка первоклассника».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Тест 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«Хочу ли я в школу?»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Занятие с элементами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тренинга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«Трудно ли быть родителем первоклассника?»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класс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«Куда идет король – большой-большой секрет» (Развитие самоконтроля)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4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</a:p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Экскурсия в школу. Встреча с учителем.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КВН между родителями и детьми «Первый раз в первый класс»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Семинар «Обзор дидактических игр на школьную тематику»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3275856" y="692696"/>
            <a:ext cx="2132310" cy="652771"/>
            <a:chOff x="1522489" y="-2390042"/>
            <a:chExt cx="5213299" cy="84656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1522489" y="-239004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spcBef>
                  <a:spcPct val="0"/>
                </a:spcBef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План работы за 2019-2020 </a:t>
              </a:r>
            </a:p>
            <a:p>
              <a:pPr lvl="0" algn="ctr" defTabSz="1244600">
                <a:spcBef>
                  <a:spcPct val="0"/>
                </a:spcBef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учебный год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976794"/>
              </p:ext>
            </p:extLst>
          </p:nvPr>
        </p:nvGraphicFramePr>
        <p:xfrm>
          <a:off x="500035" y="1714484"/>
          <a:ext cx="7858180" cy="4644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59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4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6939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воспитанниками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родителями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с педагогами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83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Беседа «Как здорово быть учеником»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Викторина 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«Скоро в школу!»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Консультирование «Адаптация к школе. Не так страшен волк…»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Семинар-практикум «Учимся думать рассуждать, сравнивать»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</a:t>
                      </a:r>
                      <a:r>
                        <a:rPr kumimoji="0" lang="ru-RU" sz="14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чек-листа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590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Составление альбома: «Когда деревья были большими…»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(Моя семья - первоклассники)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Диагностика готовности детей к школьному обучению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Тайм-менеджмент для родителей</a:t>
                      </a: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Будущий школьник. Какой он?»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Консультирование «Трудный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возраст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1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</a:p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Рисунок: «Я - будущий первоклассник»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Беседа 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«Какими будут мои родители, когда я пойду в школу?»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Методическая копилка «Год перед школой»</a:t>
                      </a:r>
                    </a:p>
                    <a:p>
                      <a:endParaRPr lang="ru-RU" sz="1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Консультация «Три месяца до школы»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483768" y="620688"/>
            <a:ext cx="4114800" cy="1074411"/>
            <a:chOff x="1531432" y="-2879882"/>
            <a:chExt cx="5252949" cy="83654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" name="Прямоугольник 7"/>
            <p:cNvSpPr/>
            <p:nvPr/>
          </p:nvSpPr>
          <p:spPr>
            <a:xfrm>
              <a:off x="1531432" y="-287988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1583152" y="-2808444"/>
              <a:ext cx="5201229" cy="6786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Реализация мероприятий по пану </a:t>
              </a:r>
            </a:p>
            <a:p>
              <a:pPr lvl="0" algn="ctr" defTabSz="12446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 воспитанниками</a:t>
              </a:r>
              <a:endParaRPr lang="ru-RU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531432" y="-287988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1" name="Содержимое 6"/>
          <p:cNvSpPr txBox="1">
            <a:spLocks/>
          </p:cNvSpPr>
          <p:nvPr/>
        </p:nvSpPr>
        <p:spPr>
          <a:xfrm>
            <a:off x="714348" y="1988839"/>
            <a:ext cx="3569620" cy="360041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Сотрудничество с ЛГ МАОУ № 3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Экскурсия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acBook\Desktop\Семья\Фото 1\Школьный старт 2019\DSC_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571744"/>
            <a:ext cx="7078795" cy="3993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cBook\Desktop\СОШ 3 2016-2017\6\DSC_0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785926"/>
            <a:ext cx="5461038" cy="3071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MacBook\Desktop\СОШ 3 2016-2017\6\DSC_0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714356"/>
            <a:ext cx="3258889" cy="5793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cBook\Desktop\СОШ 3 2018\DSC_04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12"/>
            <a:ext cx="5248583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cBook\Desktop\СОШ 3 2018\DSC_0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3159352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785794"/>
            <a:ext cx="4634786" cy="347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12976"/>
            <a:ext cx="4650671" cy="347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86529"/>
            <a:ext cx="4336602" cy="324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3206"/>
            <a:ext cx="4265195" cy="3187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46" y="3357562"/>
            <a:ext cx="441649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6"/>
          <p:cNvSpPr txBox="1">
            <a:spLocks/>
          </p:cNvSpPr>
          <p:nvPr/>
        </p:nvSpPr>
        <p:spPr>
          <a:xfrm>
            <a:off x="35496" y="731257"/>
            <a:ext cx="5594964" cy="3366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Сотрудничество с ЛГ МАОУ № 3 Робототехника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071546"/>
            <a:ext cx="4810119" cy="347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12976"/>
            <a:ext cx="4726845" cy="347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5500726" cy="309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286124"/>
            <a:ext cx="6072230" cy="341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6"/>
          <p:cNvSpPr txBox="1">
            <a:spLocks/>
          </p:cNvSpPr>
          <p:nvPr/>
        </p:nvSpPr>
        <p:spPr>
          <a:xfrm>
            <a:off x="149627" y="764704"/>
            <a:ext cx="6459060" cy="264662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Сотрудничество с ЛГ МАОУ № 3 Интеллектуальные игры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857364"/>
            <a:ext cx="4500562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142984"/>
            <a:ext cx="4490459" cy="3367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548063"/>
            <a:ext cx="4505325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83568" y="1785926"/>
            <a:ext cx="7704856" cy="2579178"/>
          </a:xfrm>
        </p:spPr>
        <p:txBody>
          <a:bodyPr>
            <a:noAutofit/>
          </a:bodyPr>
          <a:lstStyle/>
          <a:p>
            <a:pPr marL="0" indent="447675" algn="just">
              <a:lnSpc>
                <a:spcPct val="15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Актуальность.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Поступление в школу является одним из важнейших этапов в жизни каждого ребёнка. Происходит резкая смена условий и режима жизни ребенка. Школьное обучение, состоящее из совокупности умственных, эмоциональных и физических нагрузок предъявляет новые, более сложные требования к личности ребенка. Исследование Н.И.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Гуткиной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показало, что у большинства дошкольников мотивация не развивается от первого ко второму классу, а у некоторых детей даже ухудшается. Таким образом, современная социальная ситуация развития детей дошкольного и младшего школьного возраста приводит к тому, что дети рано теряют интерес к учёбе.</a:t>
            </a: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43608" y="764704"/>
            <a:ext cx="7200800" cy="846565"/>
            <a:chOff x="1522489" y="-2390042"/>
            <a:chExt cx="5213299" cy="84656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" name="Прямоугольник 12"/>
            <p:cNvSpPr/>
            <p:nvPr/>
          </p:nvSpPr>
          <p:spPr>
            <a:xfrm>
              <a:off x="1522489" y="-239004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Введение</a:t>
              </a:r>
              <a:endParaRPr lang="ru-RU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6"/>
          <p:cNvSpPr txBox="1">
            <a:spLocks/>
          </p:cNvSpPr>
          <p:nvPr/>
        </p:nvSpPr>
        <p:spPr>
          <a:xfrm>
            <a:off x="107504" y="836712"/>
            <a:ext cx="5929354" cy="264662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Сотрудничество с ЛГ МАОУ № 3 Викторины по ПДД и пожарной безопасности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285860"/>
            <a:ext cx="5256584" cy="2956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88706"/>
            <a:ext cx="4395787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6"/>
          <p:cNvSpPr txBox="1">
            <a:spLocks/>
          </p:cNvSpPr>
          <p:nvPr/>
        </p:nvSpPr>
        <p:spPr>
          <a:xfrm>
            <a:off x="0" y="836712"/>
            <a:ext cx="4972056" cy="48182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в ДОУ 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анятие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 использованием интерактивной платформы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«Учи. </a:t>
            </a:r>
            <a:r>
              <a:rPr kumimoji="0" lang="ru-RU" sz="1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ру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500174"/>
            <a:ext cx="4500594" cy="323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MacBook\Desktop\Семья\Фото 1\Проект Будущий первоклассник\DSC_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643314"/>
            <a:ext cx="5064945" cy="2857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317335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 descr="C:\Users\MacBook\Desktop\Проект 2019-2020\Фото\DSC_0008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357298"/>
            <a:ext cx="4214810" cy="2377874"/>
          </a:xfrm>
          <a:prstGeom prst="rect">
            <a:avLst/>
          </a:prstGeom>
          <a:noFill/>
        </p:spPr>
      </p:pic>
      <p:sp>
        <p:nvSpPr>
          <p:cNvPr id="4" name="Содержимое 6"/>
          <p:cNvSpPr txBox="1">
            <a:spLocks/>
          </p:cNvSpPr>
          <p:nvPr/>
        </p:nvSpPr>
        <p:spPr>
          <a:xfrm>
            <a:off x="611560" y="548680"/>
            <a:ext cx="1867078" cy="47954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в ДОУ 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анятие «Дневник»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929066"/>
            <a:ext cx="4633578" cy="261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4440307" cy="330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" descr="C:\Users\MacBook\Desktop\Проект 2019-2020\Фото\DSC_0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357562"/>
            <a:ext cx="4983480" cy="2811536"/>
          </a:xfrm>
          <a:prstGeom prst="rect">
            <a:avLst/>
          </a:prstGeom>
          <a:noFill/>
        </p:spPr>
      </p:pic>
      <p:sp>
        <p:nvSpPr>
          <p:cNvPr id="4" name="Содержимое 6"/>
          <p:cNvSpPr txBox="1">
            <a:spLocks/>
          </p:cNvSpPr>
          <p:nvPr/>
        </p:nvSpPr>
        <p:spPr>
          <a:xfrm>
            <a:off x="327428" y="548680"/>
            <a:ext cx="5540716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в ДОУ </a:t>
            </a:r>
          </a:p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анятие «Режим дня первоклассника», «Школьные принадлежности»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6"/>
          <p:cNvSpPr txBox="1">
            <a:spLocks/>
          </p:cNvSpPr>
          <p:nvPr/>
        </p:nvSpPr>
        <p:spPr>
          <a:xfrm>
            <a:off x="0" y="692696"/>
            <a:ext cx="4067944" cy="48125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в ДОУ 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анятие «Домашняя работа», «Школьные отметки»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C:\Users\MacBook\Desktop\Проект 2019-2020\Фото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4869880" cy="275736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37" y="3286124"/>
            <a:ext cx="5556263" cy="313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6"/>
          <p:cNvSpPr txBox="1">
            <a:spLocks/>
          </p:cNvSpPr>
          <p:nvPr/>
        </p:nvSpPr>
        <p:spPr>
          <a:xfrm>
            <a:off x="3779912" y="642918"/>
            <a:ext cx="4392488" cy="5538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в ДОУ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исунки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«Мой будущий учитель», 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«Я в школе», «Кто где?»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MacBook\Desktop\Я учен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5" r="4313"/>
          <a:stretch>
            <a:fillRect/>
          </a:stretch>
        </p:blipFill>
        <p:spPr bwMode="auto">
          <a:xfrm>
            <a:off x="4357686" y="1571612"/>
            <a:ext cx="4143404" cy="3434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00042"/>
            <a:ext cx="3325517" cy="443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3286124"/>
            <a:ext cx="5983123" cy="336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acBook\Desktop\Составление рассказа\DSC_0006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928670"/>
            <a:ext cx="4333124" cy="3034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6"/>
          <p:cNvSpPr txBox="1">
            <a:spLocks/>
          </p:cNvSpPr>
          <p:nvPr/>
        </p:nvSpPr>
        <p:spPr>
          <a:xfrm>
            <a:off x="5652120" y="687757"/>
            <a:ext cx="2666006" cy="48182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в ДОУ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анятие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«Что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я знаю про школу?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786190"/>
            <a:ext cx="5094224" cy="286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6"/>
          <p:cNvSpPr txBox="1">
            <a:spLocks/>
          </p:cNvSpPr>
          <p:nvPr/>
        </p:nvSpPr>
        <p:spPr>
          <a:xfrm>
            <a:off x="611560" y="548680"/>
            <a:ext cx="2954038" cy="48182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в ДОУ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анятие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«Что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лежит в портфеле?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190051"/>
            <a:ext cx="3724352" cy="386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1163" y="3429000"/>
            <a:ext cx="5472837" cy="325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000240"/>
            <a:ext cx="4230503" cy="382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6"/>
          <p:cNvSpPr txBox="1">
            <a:spLocks/>
          </p:cNvSpPr>
          <p:nvPr/>
        </p:nvSpPr>
        <p:spPr>
          <a:xfrm>
            <a:off x="5436096" y="692696"/>
            <a:ext cx="3170062" cy="69785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в ДОУ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анятие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«Создание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дерева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«С каким настроением я пойду в школу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MacBook\Desktop\Дерево настроения\DSC_0009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786190"/>
            <a:ext cx="4996185" cy="2810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8604"/>
            <a:ext cx="4385843" cy="320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4938725" cy="277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6"/>
          <p:cNvSpPr txBox="1">
            <a:spLocks/>
          </p:cNvSpPr>
          <p:nvPr/>
        </p:nvSpPr>
        <p:spPr>
          <a:xfrm>
            <a:off x="5508642" y="764704"/>
            <a:ext cx="2954038" cy="48182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в ДОУ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анятие «Копилка первоклассника»</a:t>
            </a:r>
            <a:endParaRPr kumimoji="0" lang="ru-RU" sz="1200" b="1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3214686"/>
            <a:ext cx="6750066" cy="344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755576" y="1836000"/>
            <a:ext cx="7588200" cy="1809024"/>
          </a:xfrm>
        </p:spPr>
        <p:txBody>
          <a:bodyPr anchor="t">
            <a:noAutofit/>
          </a:bodyPr>
          <a:lstStyle/>
          <a:p>
            <a:pPr marL="0" indent="447675" algn="just">
              <a:lnSpc>
                <a:spcPct val="15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Новизна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проекта заключается в сотрудничестве трех институтов социализации: семья, детский сад, школа, которое благотворно влияет на полноценное развитие личности ребенка.</a:t>
            </a:r>
          </a:p>
          <a:p>
            <a:pPr marL="0" indent="447675" algn="just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Учитывая то, что в последнее время в практике дошкольного образования отдаётся предпочтение методу проектов, подготовка детей к школе на основе данного метода представляется наиболее эффективной.</a:t>
            </a: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1"/>
          <p:cNvGrpSpPr/>
          <p:nvPr/>
        </p:nvGrpSpPr>
        <p:grpSpPr>
          <a:xfrm>
            <a:off x="1142976" y="714356"/>
            <a:ext cx="7200800" cy="846565"/>
            <a:chOff x="1522489" y="-2390042"/>
            <a:chExt cx="5213299" cy="84656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" name="Прямоугольник 12"/>
            <p:cNvSpPr/>
            <p:nvPr/>
          </p:nvSpPr>
          <p:spPr>
            <a:xfrm>
              <a:off x="1522489" y="-239004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Введение</a:t>
              </a:r>
              <a:endParaRPr lang="ru-RU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6"/>
          <p:cNvSpPr txBox="1">
            <a:spLocks/>
          </p:cNvSpPr>
          <p:nvPr/>
        </p:nvSpPr>
        <p:spPr>
          <a:xfrm>
            <a:off x="4784225" y="764704"/>
            <a:ext cx="3242070" cy="48182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в ДОУ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отовыставка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«Мои родители – ученики»</a:t>
            </a:r>
            <a:endParaRPr kumimoji="0" lang="ru-RU" sz="1200" b="1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3698891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000372"/>
            <a:ext cx="4974438" cy="335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6"/>
          <p:cNvSpPr txBox="1">
            <a:spLocks/>
          </p:cNvSpPr>
          <p:nvPr/>
        </p:nvSpPr>
        <p:spPr>
          <a:xfrm>
            <a:off x="1403648" y="692696"/>
            <a:ext cx="2305966" cy="48182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в ДОУ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икторина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«Шаг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до школы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sz="1200" b="1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MacBook\Desktop\Фото проект 2018-2019\DSC_0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500174"/>
            <a:ext cx="4975854" cy="280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MacBook\Desktop\Фото проект 2018-2019\DSC_0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571612"/>
            <a:ext cx="3510859" cy="505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cBook\Desktop\Фото проект 2018-2019\DSC_0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642918"/>
            <a:ext cx="5474970" cy="308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acBook\Desktop\Фото проект 2018-2019\DSC_0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3357562"/>
            <a:ext cx="5844154" cy="329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6"/>
          <p:cNvSpPr txBox="1">
            <a:spLocks/>
          </p:cNvSpPr>
          <p:nvPr/>
        </p:nvSpPr>
        <p:spPr>
          <a:xfrm>
            <a:off x="4788024" y="764704"/>
            <a:ext cx="4114800" cy="5538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в ДОУ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анятие «Составление рассказа по картинкам»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ru-RU" sz="2800" b="1" i="0" u="none" strike="noStrike" kern="1200" cap="none" spc="0" normalizeH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3" descr="C:\Users\MacBook\Desktop\Фото проект 2018-2019\DSC_0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45" y="491489"/>
            <a:ext cx="3657617" cy="44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acBook\Desktop\Фото проект 2018-2019\DSC_0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714488"/>
            <a:ext cx="3278796" cy="493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6"/>
          <p:cNvSpPr>
            <a:spLocks noGrp="1"/>
          </p:cNvSpPr>
          <p:nvPr>
            <p:ph idx="1"/>
          </p:nvPr>
        </p:nvSpPr>
        <p:spPr>
          <a:xfrm>
            <a:off x="4485044" y="908720"/>
            <a:ext cx="4171334" cy="69728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с родителями</a:t>
            </a:r>
          </a:p>
          <a:p>
            <a:pPr algn="ctr"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еминар-практикум «Скоро в школу мы пойдем»,</a:t>
            </a:r>
          </a:p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открытое занятие «Путешествие в Лесную школу»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3929090" cy="294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/>
          <a:srcRect l="18750" t="14844" r="5078" b="31250"/>
          <a:stretch>
            <a:fillRect/>
          </a:stretch>
        </p:blipFill>
        <p:spPr bwMode="auto">
          <a:xfrm>
            <a:off x="3857620" y="3857628"/>
            <a:ext cx="5068992" cy="269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/>
          <a:srcRect t="29703" b="7326"/>
          <a:stretch>
            <a:fillRect/>
          </a:stretch>
        </p:blipFill>
        <p:spPr bwMode="auto">
          <a:xfrm>
            <a:off x="642910" y="642918"/>
            <a:ext cx="3500462" cy="293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6"/>
          <p:cNvSpPr>
            <a:spLocks noGrp="1"/>
          </p:cNvSpPr>
          <p:nvPr>
            <p:ph idx="1"/>
          </p:nvPr>
        </p:nvSpPr>
        <p:spPr>
          <a:xfrm>
            <a:off x="5148064" y="836712"/>
            <a:ext cx="3163222" cy="5532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с родителями </a:t>
            </a:r>
          </a:p>
          <a:p>
            <a:pPr algn="ctr"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ткрытое занятие «Ступеньки к школе»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t="27312" b="8676"/>
          <a:stretch>
            <a:fillRect/>
          </a:stretch>
        </p:blipFill>
        <p:spPr bwMode="auto">
          <a:xfrm>
            <a:off x="3571868" y="3143248"/>
            <a:ext cx="509623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3786190"/>
            <a:ext cx="4957662" cy="279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32981"/>
          <a:stretch>
            <a:fillRect/>
          </a:stretch>
        </p:blipFill>
        <p:spPr bwMode="auto">
          <a:xfrm>
            <a:off x="285720" y="1214422"/>
            <a:ext cx="6500858" cy="24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одержимое 6"/>
          <p:cNvSpPr>
            <a:spLocks noGrp="1"/>
          </p:cNvSpPr>
          <p:nvPr>
            <p:ph idx="1"/>
          </p:nvPr>
        </p:nvSpPr>
        <p:spPr>
          <a:xfrm>
            <a:off x="1475656" y="621668"/>
            <a:ext cx="2299696" cy="47897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с родителями</a:t>
            </a:r>
          </a:p>
          <a:p>
            <a:pPr algn="ctr"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луб «Школьный старт»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6"/>
          <p:cNvSpPr>
            <a:spLocks noGrp="1"/>
          </p:cNvSpPr>
          <p:nvPr>
            <p:ph idx="1"/>
          </p:nvPr>
        </p:nvSpPr>
        <p:spPr>
          <a:xfrm>
            <a:off x="251520" y="764704"/>
            <a:ext cx="3421614" cy="48011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с педагогами</a:t>
            </a:r>
          </a:p>
          <a:p>
            <a:pPr algn="ctr"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оказ открытого занятия «Лесная школа»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l="9316" t="12421" b="14826"/>
          <a:stretch>
            <a:fillRect/>
          </a:stretch>
        </p:blipFill>
        <p:spPr bwMode="auto">
          <a:xfrm>
            <a:off x="4000496" y="642918"/>
            <a:ext cx="486781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 l="20339"/>
          <a:stretch>
            <a:fillRect/>
          </a:stretch>
        </p:blipFill>
        <p:spPr bwMode="auto">
          <a:xfrm>
            <a:off x="428596" y="3143248"/>
            <a:ext cx="4756405" cy="33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cBook\Desktop\DSC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1142984"/>
            <a:ext cx="5801312" cy="3506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 l="20339"/>
          <a:stretch>
            <a:fillRect/>
          </a:stretch>
        </p:blipFill>
        <p:spPr bwMode="auto">
          <a:xfrm>
            <a:off x="214282" y="3214686"/>
            <a:ext cx="4756405" cy="33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Содержимое 6"/>
          <p:cNvSpPr>
            <a:spLocks noGrp="1"/>
          </p:cNvSpPr>
          <p:nvPr>
            <p:ph idx="1"/>
          </p:nvPr>
        </p:nvSpPr>
        <p:spPr>
          <a:xfrm>
            <a:off x="-36512" y="562284"/>
            <a:ext cx="4645180" cy="69443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с педагогами</a:t>
            </a:r>
          </a:p>
          <a:p>
            <a:pPr algn="ctr"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еминар-практикум </a:t>
            </a:r>
          </a:p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«Значение логических игр при подготовке детей к школе»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4905401" cy="367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928934"/>
            <a:ext cx="6419560" cy="362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6"/>
          <p:cNvSpPr>
            <a:spLocks noGrp="1"/>
          </p:cNvSpPr>
          <p:nvPr>
            <p:ph idx="1"/>
          </p:nvPr>
        </p:nvSpPr>
        <p:spPr>
          <a:xfrm>
            <a:off x="5209968" y="836712"/>
            <a:ext cx="3459836" cy="48182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с педагогами</a:t>
            </a:r>
          </a:p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семинар-практикум «Веселые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запоминалки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3650940" y="674192"/>
            <a:ext cx="1820888" cy="576064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098915"/>
              </p:ext>
            </p:extLst>
          </p:nvPr>
        </p:nvGraphicFramePr>
        <p:xfrm>
          <a:off x="827584" y="1268760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2377988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785794"/>
            <a:ext cx="42672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14554"/>
            <a:ext cx="56261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6"/>
          <p:cNvSpPr>
            <a:spLocks noGrp="1"/>
          </p:cNvSpPr>
          <p:nvPr>
            <p:ph idx="1"/>
          </p:nvPr>
        </p:nvSpPr>
        <p:spPr>
          <a:xfrm>
            <a:off x="28778" y="620688"/>
            <a:ext cx="4933782" cy="48011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с педагогами</a:t>
            </a:r>
          </a:p>
          <a:p>
            <a:pPr algn="ctr"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еминар-практикум «Учимся думать, рассуждать, сравнивать»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755575" y="1844824"/>
            <a:ext cx="7632849" cy="128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indent="0" algn="ctr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marL="0" indent="447675" algn="just"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Диагностика участников образовательных отношений</a:t>
            </a:r>
          </a:p>
          <a:p>
            <a:pPr marL="0" indent="447675" algn="just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Презентация результатов работы</a:t>
            </a:r>
          </a:p>
          <a:p>
            <a:pPr algn="just">
              <a:buNone/>
            </a:pPr>
            <a:endParaRPr lang="ru-RU" sz="1800" dirty="0">
              <a:solidFill>
                <a:srgbClr val="002060"/>
              </a:solidFill>
            </a:endParaRPr>
          </a:p>
        </p:txBody>
      </p:sp>
      <p:grpSp>
        <p:nvGrpSpPr>
          <p:cNvPr id="3" name="Группа 8"/>
          <p:cNvGrpSpPr/>
          <p:nvPr/>
        </p:nvGrpSpPr>
        <p:grpSpPr>
          <a:xfrm>
            <a:off x="2699792" y="764704"/>
            <a:ext cx="2985673" cy="504056"/>
            <a:chOff x="1486278" y="-1798940"/>
            <a:chExt cx="5225370" cy="83654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1486278" y="-1798940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486279" y="-1798940"/>
              <a:ext cx="522536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 </a:t>
              </a: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этап. Заключительный (май)</a:t>
              </a:r>
              <a:endParaRPr lang="ru-RU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2483768" y="692696"/>
            <a:ext cx="3859933" cy="950354"/>
            <a:chOff x="1470768" y="-2604356"/>
            <a:chExt cx="5265020" cy="121444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1470768" y="-2604356"/>
              <a:ext cx="5252949" cy="121444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spcBef>
                  <a:spcPct val="0"/>
                </a:spcBef>
              </a:pPr>
              <a:r>
                <a:rPr lang="ru-RU" sz="1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Результаты психологической готовности детей к школьному обучению</a:t>
              </a:r>
              <a:endPara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082116"/>
              </p:ext>
            </p:extLst>
          </p:nvPr>
        </p:nvGraphicFramePr>
        <p:xfrm>
          <a:off x="535753" y="2047809"/>
          <a:ext cx="8072494" cy="3931925"/>
        </p:xfrm>
        <a:graphic>
          <a:graphicData uri="http://schemas.openxmlformats.org/drawingml/2006/table">
            <a:tbl>
              <a:tblPr/>
              <a:tblGrid>
                <a:gridCol w="1480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90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90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90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9994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    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      Уровень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2017-2018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2018-2019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9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Кол-во детей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63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63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71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1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Высокий уровень  (готов)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(11%)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(75%)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(17%)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(81%)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(10%)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(77%)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Средний уровень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 (условно готов)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(70%)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(25%)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(69%)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(19%)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54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(76%)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(23%)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499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Низкий уровень 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(не готов)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(19%)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(13%)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(14%)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2411760" y="764704"/>
            <a:ext cx="3787925" cy="878346"/>
            <a:chOff x="1470768" y="-2604356"/>
            <a:chExt cx="5265020" cy="121444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1470768" y="-2604356"/>
              <a:ext cx="5252949" cy="121444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spcBef>
                  <a:spcPct val="0"/>
                </a:spcBef>
              </a:pPr>
              <a:r>
                <a:rPr lang="ru-RU" sz="1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Результаты мотивационной готовности детей к школьному обучению</a:t>
              </a:r>
              <a:endPara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409927"/>
              </p:ext>
            </p:extLst>
          </p:nvPr>
        </p:nvGraphicFramePr>
        <p:xfrm>
          <a:off x="571472" y="2000240"/>
          <a:ext cx="8072494" cy="3857652"/>
        </p:xfrm>
        <a:graphic>
          <a:graphicData uri="http://schemas.openxmlformats.org/drawingml/2006/table">
            <a:tbl>
              <a:tblPr/>
              <a:tblGrid>
                <a:gridCol w="1480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90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90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90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9994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    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      Уровень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2017-2018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2018-2019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9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9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Кол-во детей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63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63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71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Высокий уровень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(28%)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(83%)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(36%)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(85%)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(22%)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(82%)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Средний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(43%)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(17%)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(40%)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(15%)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(48%)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(18%)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Низкий уровень 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(28%)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(23%)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(29%)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2123728" y="767954"/>
            <a:ext cx="4095573" cy="883568"/>
            <a:chOff x="1508699" y="-2568970"/>
            <a:chExt cx="5252949" cy="121444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1508699" y="-2568970"/>
              <a:ext cx="5252949" cy="121444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spcBef>
                  <a:spcPct val="0"/>
                </a:spcBef>
              </a:pPr>
              <a:r>
                <a:rPr lang="ru-RU" sz="1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Результаты развития личностно-волевой сферы выпускников</a:t>
              </a:r>
              <a:endPara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998362"/>
              </p:ext>
            </p:extLst>
          </p:nvPr>
        </p:nvGraphicFramePr>
        <p:xfrm>
          <a:off x="500034" y="1928802"/>
          <a:ext cx="8072494" cy="3950802"/>
        </p:xfrm>
        <a:graphic>
          <a:graphicData uri="http://schemas.openxmlformats.org/drawingml/2006/table">
            <a:tbl>
              <a:tblPr/>
              <a:tblGrid>
                <a:gridCol w="1480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90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90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90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9994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    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      Уровень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2017-2018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2018-2019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9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9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Кол-во детей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63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63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71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9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Низкий уровень 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(27%)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(92%)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(27%)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(71%)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(34%)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(80%)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Средний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(51%)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(8)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(35%)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(29%)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(53%)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(20%)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Высокий уровень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(22%)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(38%)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(13%)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2051720" y="692696"/>
            <a:ext cx="4435997" cy="878346"/>
            <a:chOff x="1470768" y="-2604356"/>
            <a:chExt cx="5265020" cy="121444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1470768" y="-2604356"/>
              <a:ext cx="5252949" cy="121444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spcBef>
                  <a:spcPct val="0"/>
                </a:spcBef>
              </a:pPr>
              <a:r>
                <a:rPr lang="ru-RU" sz="1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Результаты развития высших психических функций выпускников</a:t>
              </a:r>
              <a:endPara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811946"/>
              </p:ext>
            </p:extLst>
          </p:nvPr>
        </p:nvGraphicFramePr>
        <p:xfrm>
          <a:off x="428597" y="1924997"/>
          <a:ext cx="8143932" cy="3986235"/>
        </p:xfrm>
        <a:graphic>
          <a:graphicData uri="http://schemas.openxmlformats.org/drawingml/2006/table">
            <a:tbl>
              <a:tblPr/>
              <a:tblGrid>
                <a:gridCol w="1552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90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90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90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9994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    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      Уровень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2017-2018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2018-2019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9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9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Кол-во детей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63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63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71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7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Высокий уровень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(6%)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(8%)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(6%)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1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Выше среднего уровень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(13%)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(21%)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(10%)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(15%)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(10%)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(11%)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06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Средний уровень</a:t>
                      </a: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(78%)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(73%)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(77%)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(77%)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(65%)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(83%)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48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Ниже среднего уровень</a:t>
                      </a: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(9%)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(13%)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(25%)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387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Низкий уровень 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3203848" y="692696"/>
            <a:ext cx="2707805" cy="950354"/>
            <a:chOff x="1470768" y="-2604356"/>
            <a:chExt cx="5265020" cy="121444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1470768" y="-2604356"/>
              <a:ext cx="5252949" cy="121444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spcBef>
                  <a:spcPct val="0"/>
                </a:spcBef>
              </a:pPr>
              <a:r>
                <a:rPr lang="ru-RU" sz="1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Результаты анкетирования родителей</a:t>
              </a:r>
              <a:endPara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621778"/>
              </p:ext>
            </p:extLst>
          </p:nvPr>
        </p:nvGraphicFramePr>
        <p:xfrm>
          <a:off x="251520" y="1785926"/>
          <a:ext cx="8568953" cy="4293711"/>
        </p:xfrm>
        <a:graphic>
          <a:graphicData uri="http://schemas.openxmlformats.org/drawingml/2006/table">
            <a:tbl>
              <a:tblPr/>
              <a:tblGrid>
                <a:gridCol w="157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5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5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5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66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66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66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0946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    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      Уровень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2017-2018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2018-2019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9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Кол-во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родителей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126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126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87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87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122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122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3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Сформированы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знания о психологической готовности детей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(63%)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(76%)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(21%)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(48%)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(74%)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107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(88%)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49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Недостаточно с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формированы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знания о психологической готовности детей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(17%)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(16%)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(52%)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(41%)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(20%)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(10%)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формированы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знания о психологической готовности детей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(19%)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(8%)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(27%)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(10%)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(6%)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(2%)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2987824" y="764704"/>
            <a:ext cx="2779813" cy="878346"/>
            <a:chOff x="1470768" y="-2604356"/>
            <a:chExt cx="5265020" cy="121444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1470768" y="-2604356"/>
              <a:ext cx="5252949" cy="121444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spcBef>
                  <a:spcPct val="0"/>
                </a:spcBef>
              </a:pPr>
              <a:r>
                <a:rPr lang="ru-RU" sz="1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Результаты анкетирования педагогов</a:t>
              </a:r>
              <a:endPara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756801"/>
              </p:ext>
            </p:extLst>
          </p:nvPr>
        </p:nvGraphicFramePr>
        <p:xfrm>
          <a:off x="251520" y="1775275"/>
          <a:ext cx="8784979" cy="4568500"/>
        </p:xfrm>
        <a:graphic>
          <a:graphicData uri="http://schemas.openxmlformats.org/drawingml/2006/table">
            <a:tbl>
              <a:tblPr/>
              <a:tblGrid>
                <a:gridCol w="1611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1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60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60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6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9589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    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      Уровень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2017-2018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2018-2019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7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Конец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9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Кол-во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педагогов*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6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Сформированы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знания о психологической готовности детей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(67%)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(100%)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(100%)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(100%)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(50%)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(83%)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8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Недостаточно с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формированы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знания о психологической готовности детей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(33%)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(50%)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(17%)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6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формированы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знания о психологической готовности детей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399">
                <a:tc grid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*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педагогов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работающих на подготовительных к школе группах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529" marR="655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29" marR="65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2051720" y="1052736"/>
            <a:ext cx="4304332" cy="711703"/>
            <a:chOff x="1522489" y="-2390042"/>
            <a:chExt cx="5219806" cy="84656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" name="Прямоугольник 7"/>
            <p:cNvSpPr/>
            <p:nvPr/>
          </p:nvSpPr>
          <p:spPr>
            <a:xfrm>
              <a:off x="1522489" y="-239004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1534559" y="-2380017"/>
              <a:ext cx="5201229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Практическая значимость программы</a:t>
              </a:r>
              <a:endParaRPr lang="ru-RU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541066" y="-239004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683567" y="2060848"/>
            <a:ext cx="7704857" cy="316835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ru-RU" sz="2000" dirty="0" smtClean="0"/>
          </a:p>
          <a:p>
            <a:pPr marL="0" indent="447675" algn="just"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Данный проект представлен 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Августовском педагогическом совете работников системы образования города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Лангепаса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на секции «Преемственность между начальным и дошкольным образованием» в 2018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году.</a:t>
            </a:r>
          </a:p>
          <a:p>
            <a:pPr marL="0" indent="447675" algn="just"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Представлен 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городском профессиональном сообществе педагогов-психологов дошкольных образовательных учреждений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Лангепаса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2018 году.</a:t>
            </a:r>
          </a:p>
          <a:p>
            <a:pPr marL="0" indent="447675" algn="just"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Представлен на конкурсе «Педагог года – 2018» в номинации «Педагог-психолог».</a:t>
            </a:r>
          </a:p>
          <a:p>
            <a:pPr marL="0" indent="447675" algn="just"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Представлен на окружном конкурсе профессионального мастерства в сфере образования «Педагог-психолог года - 2019»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ХМАО-Югры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483768" y="764767"/>
            <a:ext cx="3137571" cy="808048"/>
            <a:chOff x="1531432" y="-2879882"/>
            <a:chExt cx="5223751" cy="92869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Прямоугольник 2"/>
            <p:cNvSpPr/>
            <p:nvPr/>
          </p:nvSpPr>
          <p:spPr>
            <a:xfrm>
              <a:off x="1531432" y="-287988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" name="Прямоугольник 3"/>
            <p:cNvSpPr/>
            <p:nvPr/>
          </p:nvSpPr>
          <p:spPr>
            <a:xfrm>
              <a:off x="1583152" y="-2808444"/>
              <a:ext cx="5172031" cy="8572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Список использованной литературы</a:t>
              </a:r>
              <a:endParaRPr lang="ru-RU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531432" y="-287988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7" name="Объект 10"/>
          <p:cNvSpPr>
            <a:spLocks noGrp="1"/>
          </p:cNvSpPr>
          <p:nvPr>
            <p:ph idx="1"/>
          </p:nvPr>
        </p:nvSpPr>
        <p:spPr>
          <a:xfrm>
            <a:off x="683568" y="1714488"/>
            <a:ext cx="7704856" cy="4325112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447675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Агеева И.Д. Веселые загадки-складки и загадки-обманки для всех праздников. – М.: ТЦ Сфера, 2002.</a:t>
            </a:r>
          </a:p>
          <a:p>
            <a:pPr marL="0" lvl="0" indent="447675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Активные методы обучения: электронный курс. Международный Институт Развития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ЭкоПро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Образовательный портал Мой университет http://www.moi-universitet.ru/ </a:t>
            </a:r>
          </a:p>
          <a:p>
            <a:pPr marL="0" lvl="0" indent="447675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Безруких М.М., Ефимова С.П., Князева М.Г. Как подготовить ребёнка к школе. Тула: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Арктоус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2007. – 71 с.</a:t>
            </a:r>
          </a:p>
          <a:p>
            <a:pPr marL="0" lvl="0" indent="447675">
              <a:lnSpc>
                <a:spcPct val="150000"/>
              </a:lnSpc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Белобрыкина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О.А. Речь и общение. – Ярославль: «Академия развития», 1998</a:t>
            </a:r>
          </a:p>
          <a:p>
            <a:pPr marL="0" lvl="0" indent="447675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Быстрова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Г.А.,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Сизова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Э.А. Логопедические игры и задания.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Спб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.: КАРО. – 2004</a:t>
            </a:r>
          </a:p>
          <a:p>
            <a:pPr marL="0" lvl="0" indent="447675">
              <a:lnSpc>
                <a:spcPct val="150000"/>
              </a:lnSpc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Гуткина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Н. И. «Диагностическая программа по определению психологической готовности детей к школьному обучению» 1997г. </a:t>
            </a:r>
          </a:p>
          <a:p>
            <a:pPr marL="0" lvl="0" indent="447675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Дьяченко О.М..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Веракса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Н.Е. Чего на свете не бывает. Издательство «Знание», 1994г.</a:t>
            </a:r>
          </a:p>
          <a:p>
            <a:endParaRPr lang="ru-RU" sz="2000" dirty="0"/>
          </a:p>
        </p:txBody>
      </p:sp>
      <p:sp>
        <p:nvSpPr>
          <p:cNvPr id="10" name="Объект 10"/>
          <p:cNvSpPr txBox="1">
            <a:spLocks/>
          </p:cNvSpPr>
          <p:nvPr/>
        </p:nvSpPr>
        <p:spPr>
          <a:xfrm>
            <a:off x="554915" y="2213248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412776"/>
            <a:ext cx="7560840" cy="504056"/>
          </a:xfrm>
        </p:spPr>
        <p:txBody>
          <a:bodyPr>
            <a:noAutofit/>
          </a:bodyPr>
          <a:lstStyle/>
          <a:p>
            <a:pPr indent="447675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психологической готовности к школьному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обучению.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203848" y="692696"/>
            <a:ext cx="2808312" cy="504056"/>
            <a:chOff x="1522489" y="-2390042"/>
            <a:chExt cx="6103846" cy="84656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Прямоугольник 5"/>
            <p:cNvSpPr/>
            <p:nvPr/>
          </p:nvSpPr>
          <p:spPr>
            <a:xfrm>
              <a:off x="1522489" y="-2390042"/>
              <a:ext cx="563431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1541067" y="-2380017"/>
              <a:ext cx="6085268" cy="8365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Проект «Школьный старт</a:t>
              </a:r>
              <a:r>
                <a:rPr lang="ru-RU" sz="1200" b="1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endParaRPr lang="ru-RU" sz="1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275855" y="2085069"/>
            <a:ext cx="1440161" cy="50006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438599" y="2086509"/>
            <a:ext cx="1224136" cy="50006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6133910"/>
              </p:ext>
            </p:extLst>
          </p:nvPr>
        </p:nvGraphicFramePr>
        <p:xfrm>
          <a:off x="882315" y="2924944"/>
          <a:ext cx="6336704" cy="2403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2730423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483768" y="908720"/>
            <a:ext cx="3281587" cy="736040"/>
            <a:chOff x="1531432" y="-2879882"/>
            <a:chExt cx="5223751" cy="92869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Прямоугольник 2"/>
            <p:cNvSpPr/>
            <p:nvPr/>
          </p:nvSpPr>
          <p:spPr>
            <a:xfrm>
              <a:off x="1531432" y="-287988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" name="Прямоугольник 3"/>
            <p:cNvSpPr/>
            <p:nvPr/>
          </p:nvSpPr>
          <p:spPr>
            <a:xfrm>
              <a:off x="1583152" y="-2808444"/>
              <a:ext cx="5172031" cy="8572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Список использованной литературы</a:t>
              </a:r>
              <a:endParaRPr lang="ru-RU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531432" y="-287988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7" name="Объект 10"/>
          <p:cNvSpPr>
            <a:spLocks noGrp="1"/>
          </p:cNvSpPr>
          <p:nvPr>
            <p:ph idx="1"/>
          </p:nvPr>
        </p:nvSpPr>
        <p:spPr>
          <a:xfrm>
            <a:off x="683568" y="1844824"/>
            <a:ext cx="7704857" cy="4325112"/>
          </a:xfrm>
        </p:spPr>
        <p:txBody>
          <a:bodyPr>
            <a:normAutofit fontScale="55000" lnSpcReduction="20000"/>
          </a:bodyPr>
          <a:lstStyle/>
          <a:p>
            <a:pPr marL="109728" indent="0">
              <a:lnSpc>
                <a:spcPct val="170000"/>
              </a:lnSpc>
              <a:buNone/>
            </a:pPr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447675">
              <a:lnSpc>
                <a:spcPct val="170000"/>
              </a:lnSpc>
            </a:pP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Заходер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Б. Моя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вообразилия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. М., 1987 г.</a:t>
            </a:r>
          </a:p>
          <a:p>
            <a:pPr marL="0" lvl="0" indent="447675">
              <a:lnSpc>
                <a:spcPct val="170000"/>
              </a:lnSpc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Дружинин В.Н. Психология семьи. - Екатеринбург, 2000. .    </a:t>
            </a:r>
          </a:p>
          <a:p>
            <a:pPr marL="0" lvl="0" indent="447675">
              <a:lnSpc>
                <a:spcPct val="170000"/>
              </a:lnSpc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Игры в логопедической школе с детьми. М., 1987 г.</a:t>
            </a:r>
          </a:p>
          <a:p>
            <a:pPr marL="0" lvl="0" indent="447675">
              <a:lnSpc>
                <a:spcPct val="170000"/>
              </a:lnSpc>
            </a:pP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Копилочка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активных методов обучения Образовательный портал Мой университет </a:t>
            </a:r>
            <a:r>
              <a:rPr lang="ru-RU" sz="25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http://www.moi-universitet.ru/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447675">
              <a:lnSpc>
                <a:spcPct val="170000"/>
              </a:lnSpc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Майер А.А., Давыдова О.И., Воронина Н.В. 555 идей для вовлечения родителей в жизнь детского сада. – М.:ТЦ СФЕРА, 2011 (Приложение к журналу «Управление ДОУ» (2)</a:t>
            </a:r>
          </a:p>
          <a:p>
            <a:pPr marL="0" lvl="0" indent="447675">
              <a:lnSpc>
                <a:spcPct val="170000"/>
              </a:lnSpc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Марковская И.М. Практика групповой работы с родителями: метод. пособие. - СПб: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Инт-т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Тренинга, 1997. </a:t>
            </a:r>
          </a:p>
          <a:p>
            <a:pPr marL="0" lvl="0" indent="447675">
              <a:lnSpc>
                <a:spcPct val="170000"/>
              </a:lnSpc>
            </a:pP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Овчарова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Р.В. Психологическое сопровождение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родительства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. - М.: Изд-во института Психотерапии, 2003.</a:t>
            </a:r>
          </a:p>
          <a:p>
            <a:pPr lvl="0">
              <a:lnSpc>
                <a:spcPct val="170000"/>
              </a:lnSpc>
            </a:pPr>
            <a:endParaRPr lang="ru-RU" sz="2000" dirty="0"/>
          </a:p>
        </p:txBody>
      </p:sp>
      <p:sp>
        <p:nvSpPr>
          <p:cNvPr id="10" name="Объект 10"/>
          <p:cNvSpPr txBox="1">
            <a:spLocks/>
          </p:cNvSpPr>
          <p:nvPr/>
        </p:nvSpPr>
        <p:spPr>
          <a:xfrm>
            <a:off x="554915" y="2213248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21828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483768" y="908720"/>
            <a:ext cx="3281587" cy="736040"/>
            <a:chOff x="1531432" y="-2879882"/>
            <a:chExt cx="5223751" cy="92869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Прямоугольник 2"/>
            <p:cNvSpPr/>
            <p:nvPr/>
          </p:nvSpPr>
          <p:spPr>
            <a:xfrm>
              <a:off x="1531432" y="-287988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" name="Прямоугольник 3"/>
            <p:cNvSpPr/>
            <p:nvPr/>
          </p:nvSpPr>
          <p:spPr>
            <a:xfrm>
              <a:off x="1583152" y="-2808444"/>
              <a:ext cx="5172031" cy="8572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Список использованной литературы</a:t>
              </a:r>
              <a:endParaRPr lang="ru-RU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531432" y="-287988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7" name="Объект 10"/>
          <p:cNvSpPr>
            <a:spLocks noGrp="1"/>
          </p:cNvSpPr>
          <p:nvPr>
            <p:ph idx="1"/>
          </p:nvPr>
        </p:nvSpPr>
        <p:spPr>
          <a:xfrm>
            <a:off x="683567" y="2060848"/>
            <a:ext cx="7704857" cy="3600400"/>
          </a:xfrm>
        </p:spPr>
        <p:txBody>
          <a:bodyPr>
            <a:normAutofit fontScale="47500" lnSpcReduction="20000"/>
          </a:bodyPr>
          <a:lstStyle/>
          <a:p>
            <a:pPr marL="109728" indent="0">
              <a:lnSpc>
                <a:spcPct val="170000"/>
              </a:lnSpc>
              <a:buNone/>
            </a:pPr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447675">
              <a:lnSpc>
                <a:spcPct val="170000"/>
              </a:lnSpc>
            </a:pP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Самоукина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Н.В. Игры в школе и дома. Психотехнические упражнения и коррекционные программы.</a:t>
            </a:r>
          </a:p>
          <a:p>
            <a:pPr marL="0" lvl="0" indent="447675">
              <a:lnSpc>
                <a:spcPct val="170000"/>
              </a:lnSpc>
            </a:pP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Сидорчук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Н.Н., Хоменко Н.Н. Технология развития связной речи дошкольников. </a:t>
            </a:r>
            <a:r>
              <a:rPr lang="ru-RU" sz="25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http://www.trizminsk.org/e/260025.htm</a:t>
            </a: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447675">
              <a:lnSpc>
                <a:spcPct val="170000"/>
              </a:lnSpc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Технология интерактивного обучения электронный курс. Международный Институт Развития «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ЭкоПро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» Образовательный портал Мой университет </a:t>
            </a:r>
            <a:r>
              <a:rPr lang="ru-RU" sz="25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http://www.moi-universitet.ru/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447675">
              <a:lnSpc>
                <a:spcPct val="170000"/>
              </a:lnSpc>
            </a:pP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Урунтаева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Г.А.,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Афонькина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Ю.А. Практикум по детской психологии. М.: Изд. «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Владос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», 1995.-296с.</a:t>
            </a:r>
          </a:p>
          <a:p>
            <a:pPr marL="0" lvl="0" indent="447675">
              <a:lnSpc>
                <a:spcPct val="170000"/>
              </a:lnSpc>
            </a:pP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Хухлаева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О.В. «Активные формы групповой работы с родителями»     ст. в газете «Школьный психолог» № 19, 2006 г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447675">
              <a:lnSpc>
                <a:spcPct val="170000"/>
              </a:lnSpc>
            </a:pP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Швайко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. Игры и игровые упражнения для развития речи. М.,1993 г.</a:t>
            </a:r>
          </a:p>
          <a:p>
            <a:endParaRPr lang="ru-RU" sz="2000" dirty="0"/>
          </a:p>
        </p:txBody>
      </p:sp>
      <p:sp>
        <p:nvSpPr>
          <p:cNvPr id="10" name="Объект 10"/>
          <p:cNvSpPr txBox="1">
            <a:spLocks/>
          </p:cNvSpPr>
          <p:nvPr/>
        </p:nvSpPr>
        <p:spPr>
          <a:xfrm>
            <a:off x="554915" y="2213248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6850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347864" y="1628800"/>
            <a:ext cx="2160240" cy="526210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2845938"/>
              </p:ext>
            </p:extLst>
          </p:nvPr>
        </p:nvGraphicFramePr>
        <p:xfrm>
          <a:off x="251520" y="548680"/>
          <a:ext cx="8784976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3419872" y="544828"/>
            <a:ext cx="1944216" cy="485800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Научное обоснование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55576" y="1063839"/>
            <a:ext cx="7632848" cy="319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47675" algn="just">
              <a:lnSpc>
                <a:spcPct val="150000"/>
              </a:lnSpc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данной проблеме работали ряд зарубежных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отечественных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исследователей: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767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возрастных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 развития личности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(Л.И.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Божович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Л.С. Выготский, А.В. Петровский, С.Л. Рубинштейн);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767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развивающего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(В.В. Давыдов и Д.Б.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Л.В.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Занков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767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социально-педагогической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(Б.Н. Алмазов, Э.М. Александровская);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767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социально-психологической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ребенка при поступлении в образовательное учреждение (Г.Ф. Кумарина, А.В. Мудрик, Н.Л.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Галигузова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</a:p>
          <a:p>
            <a:pPr marL="0" indent="44767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адаптации первоклассников к школе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(Е.А. Кудрявцевой, Н.В. Литвиненко, Ю.А.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Тюменевой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Г.И. Черемных). </a:t>
            </a: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132856"/>
            <a:ext cx="7704856" cy="1152128"/>
          </a:xfrm>
        </p:spPr>
        <p:txBody>
          <a:bodyPr>
            <a:noAutofit/>
          </a:bodyPr>
          <a:lstStyle/>
          <a:p>
            <a:pPr indent="447675" algn="just">
              <a:lnSpc>
                <a:spcPct val="15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-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информационно-педагогическое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(методические материалы, презентации, подборка видеоряда о реализации проекта, стендовая информация, буклеты, памятки)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материально-техническое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(кабинет педагога-психолога, канцелярские принадлежности, мультимедийное оборудование, магнитно-маркерная доска, диагностический материал)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организационное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(план реализации проекта)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3" name="Группа 4"/>
          <p:cNvGrpSpPr/>
          <p:nvPr/>
        </p:nvGrpSpPr>
        <p:grpSpPr>
          <a:xfrm>
            <a:off x="2339752" y="1052736"/>
            <a:ext cx="3499892" cy="338380"/>
            <a:chOff x="1522489" y="-2390042"/>
            <a:chExt cx="5219806" cy="83654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Прямоугольник 5"/>
            <p:cNvSpPr/>
            <p:nvPr/>
          </p:nvSpPr>
          <p:spPr>
            <a:xfrm>
              <a:off x="1522489" y="-239004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1534559" y="-2380017"/>
              <a:ext cx="5201229" cy="8265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Ресурсное обеспечение проекта</a:t>
              </a:r>
              <a:endParaRPr lang="ru-RU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541066" y="-2390042"/>
              <a:ext cx="5201229" cy="83654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852730423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Другая 9">
      <a:dk1>
        <a:sysClr val="windowText" lastClr="000000"/>
      </a:dk1>
      <a:lt1>
        <a:sysClr val="window" lastClr="FFFFFF"/>
      </a:lt1>
      <a:dk2>
        <a:srgbClr val="B6B7D3"/>
      </a:dk2>
      <a:lt2>
        <a:srgbClr val="F2F2F2"/>
      </a:lt2>
      <a:accent1>
        <a:srgbClr val="9293BD"/>
      </a:accent1>
      <a:accent2>
        <a:srgbClr val="787AAE"/>
      </a:accent2>
      <a:accent3>
        <a:srgbClr val="595959"/>
      </a:accent3>
      <a:accent4>
        <a:srgbClr val="C4652D"/>
      </a:accent4>
      <a:accent5>
        <a:srgbClr val="8B5D3D"/>
      </a:accent5>
      <a:accent6>
        <a:srgbClr val="5C92B5"/>
      </a:accent6>
      <a:hlink>
        <a:srgbClr val="494B7A"/>
      </a:hlink>
      <a:folHlink>
        <a:srgbClr val="787AAE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2049</TotalTime>
  <Words>2898</Words>
  <Application>Microsoft Office PowerPoint</Application>
  <PresentationFormat>Экран (4:3)</PresentationFormat>
  <Paragraphs>749</Paragraphs>
  <Slides>62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9" baseType="lpstr">
      <vt:lpstr>Arial</vt:lpstr>
      <vt:lpstr>Calibri</vt:lpstr>
      <vt:lpstr>Georgia</vt:lpstr>
      <vt:lpstr>Times New Roman</vt:lpstr>
      <vt:lpstr>Trebuchet MS</vt:lpstr>
      <vt:lpstr>Wingdings 2</vt:lpstr>
      <vt:lpstr>Городская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Проблема</vt:lpstr>
      <vt:lpstr>Цель: формирование психологической готовности к школьному  обучению. </vt:lpstr>
      <vt:lpstr>Презентация PowerPoint</vt:lpstr>
      <vt:lpstr>Научное обоснование</vt:lpstr>
      <vt:lpstr> - информационно-педагогическое (методические материалы, презентации, подборка видеоряда о реализации проекта, стендовая информация, буклеты, памятки) - материально-техническое (кабинет педагога-психолога, канцелярские принадлежности, мультимедийное оборудование, магнитно-маркерная доска, диагностический материал) - организационное (план реализации проекта)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Валерий</dc:creator>
  <cp:lastModifiedBy>Заведующий</cp:lastModifiedBy>
  <cp:revision>191</cp:revision>
  <dcterms:created xsi:type="dcterms:W3CDTF">2013-04-24T18:49:48Z</dcterms:created>
  <dcterms:modified xsi:type="dcterms:W3CDTF">2021-03-01T04:04:56Z</dcterms:modified>
</cp:coreProperties>
</file>